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4" r:id="rId2"/>
    <p:sldId id="256" r:id="rId3"/>
    <p:sldId id="286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916D5-7A24-ECF2-6C45-65B0C6CC2C5B}" v="294" dt="2025-06-30T06:13:09.836"/>
    <p1510:client id="{6663BC6D-C5B6-0BCA-63D4-114AC198B21A}" v="920" dt="2025-07-01T01:42:24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jit Kumar Das" userId="S::rkd@07vlb.onmicrosoft.com::885942ec-7f9d-4eae-ae57-000c5cd97e2f" providerId="AD" clId="Web-{6663BC6D-C5B6-0BCA-63D4-114AC198B21A}"/>
    <pc:docChg chg="addSld modSld sldOrd">
      <pc:chgData name="Ranjit Kumar Das" userId="S::rkd@07vlb.onmicrosoft.com::885942ec-7f9d-4eae-ae57-000c5cd97e2f" providerId="AD" clId="Web-{6663BC6D-C5B6-0BCA-63D4-114AC198B21A}" dt="2025-07-01T01:42:24.847" v="775" actId="1076"/>
      <pc:docMkLst>
        <pc:docMk/>
      </pc:docMkLst>
      <pc:sldChg chg="addSp delSp modSp">
        <pc:chgData name="Ranjit Kumar Das" userId="S::rkd@07vlb.onmicrosoft.com::885942ec-7f9d-4eae-ae57-000c5cd97e2f" providerId="AD" clId="Web-{6663BC6D-C5B6-0BCA-63D4-114AC198B21A}" dt="2025-07-01T01:27:55.604" v="770" actId="1076"/>
        <pc:sldMkLst>
          <pc:docMk/>
          <pc:sldMk cId="109857222" sldId="256"/>
        </pc:sldMkLst>
        <pc:spChg chg="mod">
          <ac:chgData name="Ranjit Kumar Das" userId="S::rkd@07vlb.onmicrosoft.com::885942ec-7f9d-4eae-ae57-000c5cd97e2f" providerId="AD" clId="Web-{6663BC6D-C5B6-0BCA-63D4-114AC198B21A}" dt="2025-07-01T01:27:55.604" v="770" actId="1076"/>
          <ac:spMkLst>
            <pc:docMk/>
            <pc:sldMk cId="109857222" sldId="256"/>
            <ac:spMk id="12" creationId="{1575AB52-4C0D-A088-A9D7-F4249DD2B4F1}"/>
          </ac:spMkLst>
        </pc:spChg>
        <pc:grpChg chg="del">
          <ac:chgData name="Ranjit Kumar Das" userId="S::rkd@07vlb.onmicrosoft.com::885942ec-7f9d-4eae-ae57-000c5cd97e2f" providerId="AD" clId="Web-{6663BC6D-C5B6-0BCA-63D4-114AC198B21A}" dt="2025-07-01T01:25:05.021" v="754"/>
          <ac:grpSpMkLst>
            <pc:docMk/>
            <pc:sldMk cId="109857222" sldId="256"/>
            <ac:grpSpMk id="7" creationId="{0C6A8BFC-8D95-B1E1-107E-130066D8F17F}"/>
          </ac:grpSpMkLst>
        </pc:grpChg>
        <pc:grpChg chg="add">
          <ac:chgData name="Ranjit Kumar Das" userId="S::rkd@07vlb.onmicrosoft.com::885942ec-7f9d-4eae-ae57-000c5cd97e2f" providerId="AD" clId="Web-{6663BC6D-C5B6-0BCA-63D4-114AC198B21A}" dt="2025-07-01T01:25:00.458" v="753"/>
          <ac:grpSpMkLst>
            <pc:docMk/>
            <pc:sldMk cId="109857222" sldId="256"/>
            <ac:grpSpMk id="18" creationId="{C17CCA34-3B51-904D-BF5E-5D8B4BC19258}"/>
          </ac:grpSpMkLst>
        </pc:grpChg>
      </pc:sldChg>
      <pc:sldChg chg="modSp">
        <pc:chgData name="Ranjit Kumar Das" userId="S::rkd@07vlb.onmicrosoft.com::885942ec-7f9d-4eae-ae57-000c5cd97e2f" providerId="AD" clId="Web-{6663BC6D-C5B6-0BCA-63D4-114AC198B21A}" dt="2025-07-01T01:42:24.847" v="775" actId="1076"/>
        <pc:sldMkLst>
          <pc:docMk/>
          <pc:sldMk cId="4230622197" sldId="284"/>
        </pc:sldMkLst>
        <pc:spChg chg="mod">
          <ac:chgData name="Ranjit Kumar Das" userId="S::rkd@07vlb.onmicrosoft.com::885942ec-7f9d-4eae-ae57-000c5cd97e2f" providerId="AD" clId="Web-{6663BC6D-C5B6-0BCA-63D4-114AC198B21A}" dt="2025-07-01T01:42:24.847" v="775" actId="1076"/>
          <ac:spMkLst>
            <pc:docMk/>
            <pc:sldMk cId="4230622197" sldId="284"/>
            <ac:spMk id="16" creationId="{B6086B1F-4F6D-4493-AE84-2520E93642DE}"/>
          </ac:spMkLst>
        </pc:spChg>
        <pc:spChg chg="mod">
          <ac:chgData name="Ranjit Kumar Das" userId="S::rkd@07vlb.onmicrosoft.com::885942ec-7f9d-4eae-ae57-000c5cd97e2f" providerId="AD" clId="Web-{6663BC6D-C5B6-0BCA-63D4-114AC198B21A}" dt="2025-07-01T01:41:45.846" v="772" actId="1076"/>
          <ac:spMkLst>
            <pc:docMk/>
            <pc:sldMk cId="4230622197" sldId="284"/>
            <ac:spMk id="24" creationId="{3CD04606-2C05-4AC9-9F6C-C0E9EDF1BC26}"/>
          </ac:spMkLst>
        </pc:spChg>
      </pc:sldChg>
      <pc:sldChg chg="addSp delSp modSp">
        <pc:chgData name="Ranjit Kumar Das" userId="S::rkd@07vlb.onmicrosoft.com::885942ec-7f9d-4eae-ae57-000c5cd97e2f" providerId="AD" clId="Web-{6663BC6D-C5B6-0BCA-63D4-114AC198B21A}" dt="2025-07-01T01:25:26.787" v="758"/>
        <pc:sldMkLst>
          <pc:docMk/>
          <pc:sldMk cId="676950111" sldId="285"/>
        </pc:sldMkLst>
        <pc:spChg chg="mod">
          <ac:chgData name="Ranjit Kumar Das" userId="S::rkd@07vlb.onmicrosoft.com::885942ec-7f9d-4eae-ae57-000c5cd97e2f" providerId="AD" clId="Web-{6663BC6D-C5B6-0BCA-63D4-114AC198B21A}" dt="2025-06-30T06:17:08.508" v="3" actId="20577"/>
          <ac:spMkLst>
            <pc:docMk/>
            <pc:sldMk cId="676950111" sldId="285"/>
            <ac:spMk id="12" creationId="{4E639094-71D8-8FED-4B33-BAED5DE1644A}"/>
          </ac:spMkLst>
        </pc:spChg>
        <pc:grpChg chg="del">
          <ac:chgData name="Ranjit Kumar Das" userId="S::rkd@07vlb.onmicrosoft.com::885942ec-7f9d-4eae-ae57-000c5cd97e2f" providerId="AD" clId="Web-{6663BC6D-C5B6-0BCA-63D4-114AC198B21A}" dt="2025-07-01T01:25:24.631" v="757"/>
          <ac:grpSpMkLst>
            <pc:docMk/>
            <pc:sldMk cId="676950111" sldId="285"/>
            <ac:grpSpMk id="7" creationId="{26A431A2-A75A-FAA1-4FC3-E7B4197B905A}"/>
          </ac:grpSpMkLst>
        </pc:grpChg>
        <pc:grpChg chg="add">
          <ac:chgData name="Ranjit Kumar Das" userId="S::rkd@07vlb.onmicrosoft.com::885942ec-7f9d-4eae-ae57-000c5cd97e2f" providerId="AD" clId="Web-{6663BC6D-C5B6-0BCA-63D4-114AC198B21A}" dt="2025-07-01T01:25:26.787" v="758"/>
          <ac:grpSpMkLst>
            <pc:docMk/>
            <pc:sldMk cId="676950111" sldId="285"/>
            <ac:grpSpMk id="15" creationId="{88BB5F1F-37A8-BB4D-A647-95B40D6F7B55}"/>
          </ac:grpSpMkLst>
        </pc:grpChg>
      </pc:sldChg>
      <pc:sldChg chg="addSp delSp ord">
        <pc:chgData name="Ranjit Kumar Das" userId="S::rkd@07vlb.onmicrosoft.com::885942ec-7f9d-4eae-ae57-000c5cd97e2f" providerId="AD" clId="Web-{6663BC6D-C5B6-0BCA-63D4-114AC198B21A}" dt="2025-07-01T01:25:15.537" v="756"/>
        <pc:sldMkLst>
          <pc:docMk/>
          <pc:sldMk cId="2578968002" sldId="286"/>
        </pc:sldMkLst>
        <pc:grpChg chg="del">
          <ac:chgData name="Ranjit Kumar Das" userId="S::rkd@07vlb.onmicrosoft.com::885942ec-7f9d-4eae-ae57-000c5cd97e2f" providerId="AD" clId="Web-{6663BC6D-C5B6-0BCA-63D4-114AC198B21A}" dt="2025-07-01T01:25:15.537" v="756"/>
          <ac:grpSpMkLst>
            <pc:docMk/>
            <pc:sldMk cId="2578968002" sldId="286"/>
            <ac:grpSpMk id="7" creationId="{4FE669AD-2E19-7748-4B68-E5A8996C6DBF}"/>
          </ac:grpSpMkLst>
        </pc:grpChg>
        <pc:grpChg chg="add">
          <ac:chgData name="Ranjit Kumar Das" userId="S::rkd@07vlb.onmicrosoft.com::885942ec-7f9d-4eae-ae57-000c5cd97e2f" providerId="AD" clId="Web-{6663BC6D-C5B6-0BCA-63D4-114AC198B21A}" dt="2025-07-01T01:25:11.943" v="755"/>
          <ac:grpSpMkLst>
            <pc:docMk/>
            <pc:sldMk cId="2578968002" sldId="286"/>
            <ac:grpSpMk id="15" creationId="{882BC631-EDF0-8339-685F-92F3EDFBDA04}"/>
          </ac:grpSpMkLst>
        </pc:grpChg>
      </pc:sldChg>
      <pc:sldChg chg="addSp delSp modSp add replId">
        <pc:chgData name="Ranjit Kumar Das" userId="S::rkd@07vlb.onmicrosoft.com::885942ec-7f9d-4eae-ae57-000c5cd97e2f" providerId="AD" clId="Web-{6663BC6D-C5B6-0BCA-63D4-114AC198B21A}" dt="2025-07-01T01:25:55.444" v="761"/>
        <pc:sldMkLst>
          <pc:docMk/>
          <pc:sldMk cId="3451201127" sldId="287"/>
        </pc:sldMkLst>
        <pc:spChg chg="del">
          <ac:chgData name="Ranjit Kumar Das" userId="S::rkd@07vlb.onmicrosoft.com::885942ec-7f9d-4eae-ae57-000c5cd97e2f" providerId="AD" clId="Web-{6663BC6D-C5B6-0BCA-63D4-114AC198B21A}" dt="2025-07-01T01:25:46.569" v="759"/>
          <ac:spMkLst>
            <pc:docMk/>
            <pc:sldMk cId="3451201127" sldId="287"/>
            <ac:spMk id="6" creationId="{8C6ACEE8-5C7D-784B-0276-DB49A938C7A8}"/>
          </ac:spMkLst>
        </pc:spChg>
        <pc:spChg chg="mod">
          <ac:chgData name="Ranjit Kumar Das" userId="S::rkd@07vlb.onmicrosoft.com::885942ec-7f9d-4eae-ae57-000c5cd97e2f" providerId="AD" clId="Web-{6663BC6D-C5B6-0BCA-63D4-114AC198B21A}" dt="2025-06-30T06:20:54.954" v="55" actId="20577"/>
          <ac:spMkLst>
            <pc:docMk/>
            <pc:sldMk cId="3451201127" sldId="287"/>
            <ac:spMk id="12" creationId="{5DE52FB2-9210-0D87-0501-D707269BA7AF}"/>
          </ac:spMkLst>
        </pc:spChg>
        <pc:grpChg chg="del">
          <ac:chgData name="Ranjit Kumar Das" userId="S::rkd@07vlb.onmicrosoft.com::885942ec-7f9d-4eae-ae57-000c5cd97e2f" providerId="AD" clId="Web-{6663BC6D-C5B6-0BCA-63D4-114AC198B21A}" dt="2025-07-01T01:25:52.179" v="760"/>
          <ac:grpSpMkLst>
            <pc:docMk/>
            <pc:sldMk cId="3451201127" sldId="287"/>
            <ac:grpSpMk id="7" creationId="{674F7AC2-455E-5739-0E86-73AC0184414A}"/>
          </ac:grpSpMkLst>
        </pc:grpChg>
        <pc:grpChg chg="add">
          <ac:chgData name="Ranjit Kumar Das" userId="S::rkd@07vlb.onmicrosoft.com::885942ec-7f9d-4eae-ae57-000c5cd97e2f" providerId="AD" clId="Web-{6663BC6D-C5B6-0BCA-63D4-114AC198B21A}" dt="2025-07-01T01:25:55.444" v="761"/>
          <ac:grpSpMkLst>
            <pc:docMk/>
            <pc:sldMk cId="3451201127" sldId="287"/>
            <ac:grpSpMk id="15" creationId="{E344A19D-CF13-938C-6A02-E715EA8CC5EE}"/>
          </ac:grpSpMkLst>
        </pc:grpChg>
      </pc:sldChg>
      <pc:sldChg chg="addSp delSp modSp add replId">
        <pc:chgData name="Ranjit Kumar Das" userId="S::rkd@07vlb.onmicrosoft.com::885942ec-7f9d-4eae-ae57-000c5cd97e2f" providerId="AD" clId="Web-{6663BC6D-C5B6-0BCA-63D4-114AC198B21A}" dt="2025-07-01T01:26:23.211" v="763"/>
        <pc:sldMkLst>
          <pc:docMk/>
          <pc:sldMk cId="3571644225" sldId="288"/>
        </pc:sldMkLst>
        <pc:spChg chg="mod">
          <ac:chgData name="Ranjit Kumar Das" userId="S::rkd@07vlb.onmicrosoft.com::885942ec-7f9d-4eae-ae57-000c5cd97e2f" providerId="AD" clId="Web-{6663BC6D-C5B6-0BCA-63D4-114AC198B21A}" dt="2025-06-30T06:24:35.917" v="66" actId="20577"/>
          <ac:spMkLst>
            <pc:docMk/>
            <pc:sldMk cId="3571644225" sldId="288"/>
            <ac:spMk id="12" creationId="{33984D93-7BB6-B61F-9505-48423C687744}"/>
          </ac:spMkLst>
        </pc:spChg>
        <pc:grpChg chg="del">
          <ac:chgData name="Ranjit Kumar Das" userId="S::rkd@07vlb.onmicrosoft.com::885942ec-7f9d-4eae-ae57-000c5cd97e2f" providerId="AD" clId="Web-{6663BC6D-C5B6-0BCA-63D4-114AC198B21A}" dt="2025-07-01T01:26:21.117" v="762"/>
          <ac:grpSpMkLst>
            <pc:docMk/>
            <pc:sldMk cId="3571644225" sldId="288"/>
            <ac:grpSpMk id="7" creationId="{28804B65-692C-D1A0-1601-BEFC72A33564}"/>
          </ac:grpSpMkLst>
        </pc:grpChg>
        <pc:grpChg chg="add">
          <ac:chgData name="Ranjit Kumar Das" userId="S::rkd@07vlb.onmicrosoft.com::885942ec-7f9d-4eae-ae57-000c5cd97e2f" providerId="AD" clId="Web-{6663BC6D-C5B6-0BCA-63D4-114AC198B21A}" dt="2025-07-01T01:26:23.211" v="763"/>
          <ac:grpSpMkLst>
            <pc:docMk/>
            <pc:sldMk cId="3571644225" sldId="288"/>
            <ac:grpSpMk id="15" creationId="{66D9366A-3AEC-6378-F87B-7C970EA96143}"/>
          </ac:grpSpMkLst>
        </pc:grpChg>
      </pc:sldChg>
      <pc:sldChg chg="addSp delSp modSp add replId">
        <pc:chgData name="Ranjit Kumar Das" userId="S::rkd@07vlb.onmicrosoft.com::885942ec-7f9d-4eae-ae57-000c5cd97e2f" providerId="AD" clId="Web-{6663BC6D-C5B6-0BCA-63D4-114AC198B21A}" dt="2025-07-01T01:27:05.837" v="765"/>
        <pc:sldMkLst>
          <pc:docMk/>
          <pc:sldMk cId="2042280533" sldId="289"/>
        </pc:sldMkLst>
        <pc:spChg chg="add del mod">
          <ac:chgData name="Ranjit Kumar Das" userId="S::rkd@07vlb.onmicrosoft.com::885942ec-7f9d-4eae-ae57-000c5cd97e2f" providerId="AD" clId="Web-{6663BC6D-C5B6-0BCA-63D4-114AC198B21A}" dt="2025-06-30T06:38:25.545" v="106"/>
          <ac:spMkLst>
            <pc:docMk/>
            <pc:sldMk cId="2042280533" sldId="289"/>
            <ac:spMk id="3" creationId="{B0CEAC61-A611-69AD-1E94-33BFFA496284}"/>
          </ac:spMkLst>
        </pc:spChg>
        <pc:spChg chg="mod">
          <ac:chgData name="Ranjit Kumar Das" userId="S::rkd@07vlb.onmicrosoft.com::885942ec-7f9d-4eae-ae57-000c5cd97e2f" providerId="AD" clId="Web-{6663BC6D-C5B6-0BCA-63D4-114AC198B21A}" dt="2025-06-30T06:35:59.133" v="79" actId="20577"/>
          <ac:spMkLst>
            <pc:docMk/>
            <pc:sldMk cId="2042280533" sldId="289"/>
            <ac:spMk id="11" creationId="{730754C5-FA58-5337-7FDD-27921EAE6254}"/>
          </ac:spMkLst>
        </pc:spChg>
        <pc:spChg chg="mod">
          <ac:chgData name="Ranjit Kumar Das" userId="S::rkd@07vlb.onmicrosoft.com::885942ec-7f9d-4eae-ae57-000c5cd97e2f" providerId="AD" clId="Web-{6663BC6D-C5B6-0BCA-63D4-114AC198B21A}" dt="2025-06-30T06:36:44.431" v="85" actId="20577"/>
          <ac:spMkLst>
            <pc:docMk/>
            <pc:sldMk cId="2042280533" sldId="289"/>
            <ac:spMk id="12" creationId="{B9562A55-00FA-61F3-36F3-2B81A471A3E8}"/>
          </ac:spMkLst>
        </pc:spChg>
        <pc:spChg chg="add del mod">
          <ac:chgData name="Ranjit Kumar Das" userId="S::rkd@07vlb.onmicrosoft.com::885942ec-7f9d-4eae-ae57-000c5cd97e2f" providerId="AD" clId="Web-{6663BC6D-C5B6-0BCA-63D4-114AC198B21A}" dt="2025-06-30T06:39:20.735" v="119"/>
          <ac:spMkLst>
            <pc:docMk/>
            <pc:sldMk cId="2042280533" sldId="289"/>
            <ac:spMk id="15" creationId="{663224FA-777F-BC2A-9DDE-DC03023C983F}"/>
          </ac:spMkLst>
        </pc:spChg>
        <pc:spChg chg="add del mod">
          <ac:chgData name="Ranjit Kumar Das" userId="S::rkd@07vlb.onmicrosoft.com::885942ec-7f9d-4eae-ae57-000c5cd97e2f" providerId="AD" clId="Web-{6663BC6D-C5B6-0BCA-63D4-114AC198B21A}" dt="2025-06-30T06:39:10.609" v="115"/>
          <ac:spMkLst>
            <pc:docMk/>
            <pc:sldMk cId="2042280533" sldId="289"/>
            <ac:spMk id="18" creationId="{AD70A84C-F9A6-FE9E-79E1-DD4F77B50D35}"/>
          </ac:spMkLst>
        </pc:spChg>
        <pc:spChg chg="add del mod">
          <ac:chgData name="Ranjit Kumar Das" userId="S::rkd@07vlb.onmicrosoft.com::885942ec-7f9d-4eae-ae57-000c5cd97e2f" providerId="AD" clId="Web-{6663BC6D-C5B6-0BCA-63D4-114AC198B21A}" dt="2025-06-30T06:39:10.609" v="114"/>
          <ac:spMkLst>
            <pc:docMk/>
            <pc:sldMk cId="2042280533" sldId="289"/>
            <ac:spMk id="21" creationId="{5BF2771F-7AFF-F472-571F-17518FC2A9B5}"/>
          </ac:spMkLst>
        </pc:spChg>
        <pc:spChg chg="add del mod">
          <ac:chgData name="Ranjit Kumar Das" userId="S::rkd@07vlb.onmicrosoft.com::885942ec-7f9d-4eae-ae57-000c5cd97e2f" providerId="AD" clId="Web-{6663BC6D-C5B6-0BCA-63D4-114AC198B21A}" dt="2025-06-30T06:38:30.358" v="107"/>
          <ac:spMkLst>
            <pc:docMk/>
            <pc:sldMk cId="2042280533" sldId="289"/>
            <ac:spMk id="24" creationId="{17E7C5E0-6EC0-65FA-2367-8DCD057282CD}"/>
          </ac:spMkLst>
        </pc:spChg>
        <pc:grpChg chg="del">
          <ac:chgData name="Ranjit Kumar Das" userId="S::rkd@07vlb.onmicrosoft.com::885942ec-7f9d-4eae-ae57-000c5cd97e2f" providerId="AD" clId="Web-{6663BC6D-C5B6-0BCA-63D4-114AC198B21A}" dt="2025-07-01T01:27:03.056" v="764"/>
          <ac:grpSpMkLst>
            <pc:docMk/>
            <pc:sldMk cId="2042280533" sldId="289"/>
            <ac:grpSpMk id="7" creationId="{C9924D51-DDE7-83EA-C224-664CBC310770}"/>
          </ac:grpSpMkLst>
        </pc:grpChg>
        <pc:grpChg chg="add">
          <ac:chgData name="Ranjit Kumar Das" userId="S::rkd@07vlb.onmicrosoft.com::885942ec-7f9d-4eae-ae57-000c5cd97e2f" providerId="AD" clId="Web-{6663BC6D-C5B6-0BCA-63D4-114AC198B21A}" dt="2025-07-01T01:27:05.837" v="765"/>
          <ac:grpSpMkLst>
            <pc:docMk/>
            <pc:sldMk cId="2042280533" sldId="289"/>
            <ac:grpSpMk id="15" creationId="{E1A29E32-C0B5-87E9-7957-FD1259697204}"/>
          </ac:grpSpMkLst>
        </pc:grpChg>
        <pc:picChg chg="add del mod">
          <ac:chgData name="Ranjit Kumar Das" userId="S::rkd@07vlb.onmicrosoft.com::885942ec-7f9d-4eae-ae57-000c5cd97e2f" providerId="AD" clId="Web-{6663BC6D-C5B6-0BCA-63D4-114AC198B21A}" dt="2025-06-30T06:39:10.609" v="117"/>
          <ac:picMkLst>
            <pc:docMk/>
            <pc:sldMk cId="2042280533" sldId="289"/>
            <ac:picMk id="2" creationId="{6C949B01-B7A2-EA34-CD71-F05293833F58}"/>
          </ac:picMkLst>
        </pc:picChg>
        <pc:picChg chg="add del mod">
          <ac:chgData name="Ranjit Kumar Das" userId="S::rkd@07vlb.onmicrosoft.com::885942ec-7f9d-4eae-ae57-000c5cd97e2f" providerId="AD" clId="Web-{6663BC6D-C5B6-0BCA-63D4-114AC198B21A}" dt="2025-06-30T06:39:16.172" v="118"/>
          <ac:picMkLst>
            <pc:docMk/>
            <pc:sldMk cId="2042280533" sldId="289"/>
            <ac:picMk id="14" creationId="{AA3C14A1-E4D6-5C59-8B87-198BB7F3FADA}"/>
          </ac:picMkLst>
        </pc:picChg>
        <pc:picChg chg="add del mod">
          <ac:chgData name="Ranjit Kumar Das" userId="S::rkd@07vlb.onmicrosoft.com::885942ec-7f9d-4eae-ae57-000c5cd97e2f" providerId="AD" clId="Web-{6663BC6D-C5B6-0BCA-63D4-114AC198B21A}" dt="2025-06-30T06:39:10.609" v="116"/>
          <ac:picMkLst>
            <pc:docMk/>
            <pc:sldMk cId="2042280533" sldId="289"/>
            <ac:picMk id="17" creationId="{9F088BE5-B6EB-BE86-339E-BC65B97125E5}"/>
          </ac:picMkLst>
        </pc:picChg>
        <pc:picChg chg="add del mod">
          <ac:chgData name="Ranjit Kumar Das" userId="S::rkd@07vlb.onmicrosoft.com::885942ec-7f9d-4eae-ae57-000c5cd97e2f" providerId="AD" clId="Web-{6663BC6D-C5B6-0BCA-63D4-114AC198B21A}" dt="2025-06-30T06:39:02.359" v="112"/>
          <ac:picMkLst>
            <pc:docMk/>
            <pc:sldMk cId="2042280533" sldId="289"/>
            <ac:picMk id="20" creationId="{8EDE44F4-9ED9-02C2-70C7-290BD1CCA2CD}"/>
          </ac:picMkLst>
        </pc:picChg>
        <pc:picChg chg="add del mod">
          <ac:chgData name="Ranjit Kumar Das" userId="S::rkd@07vlb.onmicrosoft.com::885942ec-7f9d-4eae-ae57-000c5cd97e2f" providerId="AD" clId="Web-{6663BC6D-C5B6-0BCA-63D4-114AC198B21A}" dt="2025-06-30T06:39:00.562" v="111"/>
          <ac:picMkLst>
            <pc:docMk/>
            <pc:sldMk cId="2042280533" sldId="289"/>
            <ac:picMk id="23" creationId="{01DD768F-5447-E46C-E970-4D09DCEC95D0}"/>
          </ac:picMkLst>
        </pc:picChg>
        <pc:picChg chg="add mod">
          <ac:chgData name="Ranjit Kumar Das" userId="S::rkd@07vlb.onmicrosoft.com::885942ec-7f9d-4eae-ae57-000c5cd97e2f" providerId="AD" clId="Web-{6663BC6D-C5B6-0BCA-63D4-114AC198B21A}" dt="2025-06-30T06:40:37.238" v="125" actId="1076"/>
          <ac:picMkLst>
            <pc:docMk/>
            <pc:sldMk cId="2042280533" sldId="289"/>
            <ac:picMk id="27" creationId="{6981C93A-81F4-49C1-46D0-DA2080AE16D9}"/>
          </ac:picMkLst>
        </pc:picChg>
      </pc:sldChg>
      <pc:sldChg chg="addSp delSp modSp add replId">
        <pc:chgData name="Ranjit Kumar Das" userId="S::rkd@07vlb.onmicrosoft.com::885942ec-7f9d-4eae-ae57-000c5cd97e2f" providerId="AD" clId="Web-{6663BC6D-C5B6-0BCA-63D4-114AC198B21A}" dt="2025-07-01T01:27:16.478" v="767"/>
        <pc:sldMkLst>
          <pc:docMk/>
          <pc:sldMk cId="2688302659" sldId="290"/>
        </pc:sldMkLst>
        <pc:spChg chg="del">
          <ac:chgData name="Ranjit Kumar Das" userId="S::rkd@07vlb.onmicrosoft.com::885942ec-7f9d-4eae-ae57-000c5cd97e2f" providerId="AD" clId="Web-{6663BC6D-C5B6-0BCA-63D4-114AC198B21A}" dt="2025-06-30T06:42:17.258" v="132"/>
          <ac:spMkLst>
            <pc:docMk/>
            <pc:sldMk cId="2688302659" sldId="290"/>
            <ac:spMk id="12" creationId="{213F768B-BFF6-689A-66A6-C7E0644DC2E3}"/>
          </ac:spMkLst>
        </pc:spChg>
        <pc:spChg chg="del">
          <ac:chgData name="Ranjit Kumar Das" userId="S::rkd@07vlb.onmicrosoft.com::885942ec-7f9d-4eae-ae57-000c5cd97e2f" providerId="AD" clId="Web-{6663BC6D-C5B6-0BCA-63D4-114AC198B21A}" dt="2025-06-30T06:42:29.227" v="134"/>
          <ac:spMkLst>
            <pc:docMk/>
            <pc:sldMk cId="2688302659" sldId="290"/>
            <ac:spMk id="15" creationId="{1438253A-FD2C-F625-B795-B135BA860603}"/>
          </ac:spMkLst>
        </pc:spChg>
        <pc:spChg chg="del">
          <ac:chgData name="Ranjit Kumar Das" userId="S::rkd@07vlb.onmicrosoft.com::885942ec-7f9d-4eae-ae57-000c5cd97e2f" providerId="AD" clId="Web-{6663BC6D-C5B6-0BCA-63D4-114AC198B21A}" dt="2025-06-30T06:41:55.882" v="130"/>
          <ac:spMkLst>
            <pc:docMk/>
            <pc:sldMk cId="2688302659" sldId="290"/>
            <ac:spMk id="18" creationId="{2B66EA79-CA3F-0107-5508-DDB689030F65}"/>
          </ac:spMkLst>
        </pc:spChg>
        <pc:spChg chg="del">
          <ac:chgData name="Ranjit Kumar Das" userId="S::rkd@07vlb.onmicrosoft.com::885942ec-7f9d-4eae-ae57-000c5cd97e2f" providerId="AD" clId="Web-{6663BC6D-C5B6-0BCA-63D4-114AC198B21A}" dt="2025-06-30T06:39:34.798" v="121"/>
          <ac:spMkLst>
            <pc:docMk/>
            <pc:sldMk cId="2688302659" sldId="290"/>
            <ac:spMk id="21" creationId="{DD89D7F4-E40C-2072-3B5A-FA23AEE50939}"/>
          </ac:spMkLst>
        </pc:spChg>
        <pc:grpChg chg="del">
          <ac:chgData name="Ranjit Kumar Das" userId="S::rkd@07vlb.onmicrosoft.com::885942ec-7f9d-4eae-ae57-000c5cd97e2f" providerId="AD" clId="Web-{6663BC6D-C5B6-0BCA-63D4-114AC198B21A}" dt="2025-07-01T01:27:14.947" v="766"/>
          <ac:grpSpMkLst>
            <pc:docMk/>
            <pc:sldMk cId="2688302659" sldId="290"/>
            <ac:grpSpMk id="7" creationId="{AA45AD68-3A10-0309-C5E8-D789AB59E1A4}"/>
          </ac:grpSpMkLst>
        </pc:grpChg>
        <pc:grpChg chg="add">
          <ac:chgData name="Ranjit Kumar Das" userId="S::rkd@07vlb.onmicrosoft.com::885942ec-7f9d-4eae-ae57-000c5cd97e2f" providerId="AD" clId="Web-{6663BC6D-C5B6-0BCA-63D4-114AC198B21A}" dt="2025-07-01T01:27:16.478" v="767"/>
          <ac:grpSpMkLst>
            <pc:docMk/>
            <pc:sldMk cId="2688302659" sldId="290"/>
            <ac:grpSpMk id="16" creationId="{18B99263-0B33-1B5A-0CF3-18AA5FC209F1}"/>
          </ac:grpSpMkLst>
        </pc:grpChg>
        <pc:picChg chg="del">
          <ac:chgData name="Ranjit Kumar Das" userId="S::rkd@07vlb.onmicrosoft.com::885942ec-7f9d-4eae-ae57-000c5cd97e2f" providerId="AD" clId="Web-{6663BC6D-C5B6-0BCA-63D4-114AC198B21A}" dt="2025-06-30T06:42:01.351" v="131"/>
          <ac:picMkLst>
            <pc:docMk/>
            <pc:sldMk cId="2688302659" sldId="290"/>
            <ac:picMk id="2" creationId="{59CDA24D-32A4-6701-3C5B-ECEA1CA7A4EB}"/>
          </ac:picMkLst>
        </pc:picChg>
        <pc:picChg chg="add mod">
          <ac:chgData name="Ranjit Kumar Das" userId="S::rkd@07vlb.onmicrosoft.com::885942ec-7f9d-4eae-ae57-000c5cd97e2f" providerId="AD" clId="Web-{6663BC6D-C5B6-0BCA-63D4-114AC198B21A}" dt="2025-06-30T06:43:29.229" v="140" actId="14100"/>
          <ac:picMkLst>
            <pc:docMk/>
            <pc:sldMk cId="2688302659" sldId="290"/>
            <ac:picMk id="13" creationId="{3BA0757A-3B06-4E7F-9869-A45AE7B0D6FD}"/>
          </ac:picMkLst>
        </pc:picChg>
        <pc:picChg chg="mod">
          <ac:chgData name="Ranjit Kumar Das" userId="S::rkd@07vlb.onmicrosoft.com::885942ec-7f9d-4eae-ae57-000c5cd97e2f" providerId="AD" clId="Web-{6663BC6D-C5B6-0BCA-63D4-114AC198B21A}" dt="2025-06-30T06:42:35.930" v="135" actId="14100"/>
          <ac:picMkLst>
            <pc:docMk/>
            <pc:sldMk cId="2688302659" sldId="290"/>
            <ac:picMk id="14" creationId="{85DD0A4F-33B4-34AC-8BD6-070CFC7267AD}"/>
          </ac:picMkLst>
        </pc:picChg>
        <pc:picChg chg="del mod">
          <ac:chgData name="Ranjit Kumar Das" userId="S::rkd@07vlb.onmicrosoft.com::885942ec-7f9d-4eae-ae57-000c5cd97e2f" providerId="AD" clId="Web-{6663BC6D-C5B6-0BCA-63D4-114AC198B21A}" dt="2025-06-30T06:42:54.759" v="137"/>
          <ac:picMkLst>
            <pc:docMk/>
            <pc:sldMk cId="2688302659" sldId="290"/>
            <ac:picMk id="17" creationId="{FEB34E0E-0FBD-8A61-C056-ADEA88F9C7C5}"/>
          </ac:picMkLst>
        </pc:picChg>
        <pc:picChg chg="del">
          <ac:chgData name="Ranjit Kumar Das" userId="S::rkd@07vlb.onmicrosoft.com::885942ec-7f9d-4eae-ae57-000c5cd97e2f" providerId="AD" clId="Web-{6663BC6D-C5B6-0BCA-63D4-114AC198B21A}" dt="2025-06-30T06:41:42.569" v="128"/>
          <ac:picMkLst>
            <pc:docMk/>
            <pc:sldMk cId="2688302659" sldId="290"/>
            <ac:picMk id="20" creationId="{A3BE95C1-2772-91D7-9C84-DF4CE3F63842}"/>
          </ac:picMkLst>
        </pc:picChg>
        <pc:picChg chg="del mod">
          <ac:chgData name="Ranjit Kumar Das" userId="S::rkd@07vlb.onmicrosoft.com::885942ec-7f9d-4eae-ae57-000c5cd97e2f" providerId="AD" clId="Web-{6663BC6D-C5B6-0BCA-63D4-114AC198B21A}" dt="2025-06-30T06:41:31.303" v="127"/>
          <ac:picMkLst>
            <pc:docMk/>
            <pc:sldMk cId="2688302659" sldId="290"/>
            <ac:picMk id="23" creationId="{B6F6616E-151A-B187-C20A-0BA88FD61AF8}"/>
          </ac:picMkLst>
        </pc:picChg>
      </pc:sldChg>
      <pc:sldChg chg="addSp delSp modSp add replId">
        <pc:chgData name="Ranjit Kumar Das" userId="S::rkd@07vlb.onmicrosoft.com::885942ec-7f9d-4eae-ae57-000c5cd97e2f" providerId="AD" clId="Web-{6663BC6D-C5B6-0BCA-63D4-114AC198B21A}" dt="2025-07-01T01:03:42" v="492" actId="1076"/>
        <pc:sldMkLst>
          <pc:docMk/>
          <pc:sldMk cId="4023647856" sldId="291"/>
        </pc:sldMkLst>
        <pc:spChg chg="mod">
          <ac:chgData name="Ranjit Kumar Das" userId="S::rkd@07vlb.onmicrosoft.com::885942ec-7f9d-4eae-ae57-000c5cd97e2f" providerId="AD" clId="Web-{6663BC6D-C5B6-0BCA-63D4-114AC198B21A}" dt="2025-07-01T01:02:50.264" v="478" actId="20577"/>
          <ac:spMkLst>
            <pc:docMk/>
            <pc:sldMk cId="4023647856" sldId="291"/>
            <ac:spMk id="6" creationId="{C3A3AAC7-2840-900E-BEA2-F55E25A61604}"/>
          </ac:spMkLst>
        </pc:spChg>
        <pc:spChg chg="mod">
          <ac:chgData name="Ranjit Kumar Das" userId="S::rkd@07vlb.onmicrosoft.com::885942ec-7f9d-4eae-ae57-000c5cd97e2f" providerId="AD" clId="Web-{6663BC6D-C5B6-0BCA-63D4-114AC198B21A}" dt="2025-07-01T01:01:51.544" v="470" actId="14100"/>
          <ac:spMkLst>
            <pc:docMk/>
            <pc:sldMk cId="4023647856" sldId="291"/>
            <ac:spMk id="12" creationId="{A04B8840-1932-7366-4296-FBFA1FDD7432}"/>
          </ac:spMkLst>
        </pc:spChg>
        <pc:spChg chg="del">
          <ac:chgData name="Ranjit Kumar Das" userId="S::rkd@07vlb.onmicrosoft.com::885942ec-7f9d-4eae-ae57-000c5cd97e2f" providerId="AD" clId="Web-{6663BC6D-C5B6-0BCA-63D4-114AC198B21A}" dt="2025-06-30T06:43:54.356" v="145"/>
          <ac:spMkLst>
            <pc:docMk/>
            <pc:sldMk cId="4023647856" sldId="291"/>
            <ac:spMk id="15" creationId="{485D9D9E-E9AA-6CA6-7E7C-03F2515C2BBD}"/>
          </ac:spMkLst>
        </pc:spChg>
        <pc:spChg chg="add del mod">
          <ac:chgData name="Ranjit Kumar Das" userId="S::rkd@07vlb.onmicrosoft.com::885942ec-7f9d-4eae-ae57-000c5cd97e2f" providerId="AD" clId="Web-{6663BC6D-C5B6-0BCA-63D4-114AC198B21A}" dt="2025-06-30T06:47:10.254" v="159"/>
          <ac:spMkLst>
            <pc:docMk/>
            <pc:sldMk cId="4023647856" sldId="291"/>
            <ac:spMk id="16" creationId="{D44B0C4E-AF21-AC56-B11B-BD282D9DCD1D}"/>
          </ac:spMkLst>
        </pc:spChg>
        <pc:spChg chg="del">
          <ac:chgData name="Ranjit Kumar Das" userId="S::rkd@07vlb.onmicrosoft.com::885942ec-7f9d-4eae-ae57-000c5cd97e2f" providerId="AD" clId="Web-{6663BC6D-C5B6-0BCA-63D4-114AC198B21A}" dt="2025-06-30T06:43:54.356" v="143"/>
          <ac:spMkLst>
            <pc:docMk/>
            <pc:sldMk cId="4023647856" sldId="291"/>
            <ac:spMk id="18" creationId="{58D0E46B-3887-ED18-E857-7530580ECC51}"/>
          </ac:spMkLst>
        </pc:spChg>
        <pc:grpChg chg="mod">
          <ac:chgData name="Ranjit Kumar Das" userId="S::rkd@07vlb.onmicrosoft.com::885942ec-7f9d-4eae-ae57-000c5cd97e2f" providerId="AD" clId="Web-{6663BC6D-C5B6-0BCA-63D4-114AC198B21A}" dt="2025-07-01T01:02:29.967" v="474" actId="1076"/>
          <ac:grpSpMkLst>
            <pc:docMk/>
            <pc:sldMk cId="4023647856" sldId="291"/>
            <ac:grpSpMk id="7" creationId="{DCDE3A3D-8A64-3069-7AEA-0DF45DA0854C}"/>
          </ac:grpSpMkLst>
        </pc:grpChg>
        <pc:graphicFrameChg chg="add mod modGraphic">
          <ac:chgData name="Ranjit Kumar Das" userId="S::rkd@07vlb.onmicrosoft.com::885942ec-7f9d-4eae-ae57-000c5cd97e2f" providerId="AD" clId="Web-{6663BC6D-C5B6-0BCA-63D4-114AC198B21A}" dt="2025-07-01T01:03:42" v="492" actId="1076"/>
          <ac:graphicFrameMkLst>
            <pc:docMk/>
            <pc:sldMk cId="4023647856" sldId="291"/>
            <ac:graphicFrameMk id="2" creationId="{C1F007F7-9E27-0EF0-DE2B-D9C8F9D999E9}"/>
          </ac:graphicFrameMkLst>
        </pc:graphicFrameChg>
        <pc:graphicFrameChg chg="add del mod modGraphic">
          <ac:chgData name="Ranjit Kumar Das" userId="S::rkd@07vlb.onmicrosoft.com::885942ec-7f9d-4eae-ae57-000c5cd97e2f" providerId="AD" clId="Web-{6663BC6D-C5B6-0BCA-63D4-114AC198B21A}" dt="2025-07-01T00:59:48.775" v="399"/>
          <ac:graphicFrameMkLst>
            <pc:docMk/>
            <pc:sldMk cId="4023647856" sldId="291"/>
            <ac:graphicFrameMk id="13" creationId="{E5160B68-D81E-108A-5811-4E31A700A1CB}"/>
          </ac:graphicFrameMkLst>
        </pc:graphicFrameChg>
        <pc:graphicFrameChg chg="add del mod">
          <ac:chgData name="Ranjit Kumar Das" userId="S::rkd@07vlb.onmicrosoft.com::885942ec-7f9d-4eae-ae57-000c5cd97e2f" providerId="AD" clId="Web-{6663BC6D-C5B6-0BCA-63D4-114AC198B21A}" dt="2025-06-30T06:47:10.254" v="160"/>
          <ac:graphicFrameMkLst>
            <pc:docMk/>
            <pc:sldMk cId="4023647856" sldId="291"/>
            <ac:graphicFrameMk id="13" creationId="{F883DA1D-E0C4-30BE-B362-F50623D84FE5}"/>
          </ac:graphicFrameMkLst>
        </pc:graphicFrameChg>
        <pc:graphicFrameChg chg="add del mod">
          <ac:chgData name="Ranjit Kumar Das" userId="S::rkd@07vlb.onmicrosoft.com::885942ec-7f9d-4eae-ae57-000c5cd97e2f" providerId="AD" clId="Web-{6663BC6D-C5B6-0BCA-63D4-114AC198B21A}" dt="2025-07-01T01:00:35.557" v="410"/>
          <ac:graphicFrameMkLst>
            <pc:docMk/>
            <pc:sldMk cId="4023647856" sldId="291"/>
            <ac:graphicFrameMk id="15" creationId="{3D4E0D2B-D864-4466-3F32-45DA0237434B}"/>
          </ac:graphicFrameMkLst>
        </pc:graphicFrameChg>
        <pc:graphicFrameChg chg="add del mod">
          <ac:chgData name="Ranjit Kumar Das" userId="S::rkd@07vlb.onmicrosoft.com::885942ec-7f9d-4eae-ae57-000c5cd97e2f" providerId="AD" clId="Web-{6663BC6D-C5B6-0BCA-63D4-114AC198B21A}" dt="2025-07-01T01:00:53.448" v="412"/>
          <ac:graphicFrameMkLst>
            <pc:docMk/>
            <pc:sldMk cId="4023647856" sldId="291"/>
            <ac:graphicFrameMk id="17" creationId="{EF735C2E-4B42-DD6E-880A-AECF4B724F4F}"/>
          </ac:graphicFrameMkLst>
        </pc:graphicFrameChg>
        <pc:picChg chg="del">
          <ac:chgData name="Ranjit Kumar Das" userId="S::rkd@07vlb.onmicrosoft.com::885942ec-7f9d-4eae-ae57-000c5cd97e2f" providerId="AD" clId="Web-{6663BC6D-C5B6-0BCA-63D4-114AC198B21A}" dt="2025-06-30T06:43:54.356" v="147"/>
          <ac:picMkLst>
            <pc:docMk/>
            <pc:sldMk cId="4023647856" sldId="291"/>
            <ac:picMk id="2" creationId="{0C0ED891-1424-D4A6-6C26-EFAB35C56088}"/>
          </ac:picMkLst>
        </pc:picChg>
        <pc:picChg chg="del">
          <ac:chgData name="Ranjit Kumar Das" userId="S::rkd@07vlb.onmicrosoft.com::885942ec-7f9d-4eae-ae57-000c5cd97e2f" providerId="AD" clId="Web-{6663BC6D-C5B6-0BCA-63D4-114AC198B21A}" dt="2025-06-30T06:43:54.356" v="146"/>
          <ac:picMkLst>
            <pc:docMk/>
            <pc:sldMk cId="4023647856" sldId="291"/>
            <ac:picMk id="14" creationId="{132AA081-F9EE-B1F4-47FE-BB545DBFB212}"/>
          </ac:picMkLst>
        </pc:picChg>
        <pc:picChg chg="del">
          <ac:chgData name="Ranjit Kumar Das" userId="S::rkd@07vlb.onmicrosoft.com::885942ec-7f9d-4eae-ae57-000c5cd97e2f" providerId="AD" clId="Web-{6663BC6D-C5B6-0BCA-63D4-114AC198B21A}" dt="2025-06-30T06:43:54.356" v="144"/>
          <ac:picMkLst>
            <pc:docMk/>
            <pc:sldMk cId="4023647856" sldId="291"/>
            <ac:picMk id="17" creationId="{33BF0B67-760B-9BD3-1D6E-53A0709256B9}"/>
          </ac:picMkLst>
        </pc:picChg>
        <pc:picChg chg="del">
          <ac:chgData name="Ranjit Kumar Das" userId="S::rkd@07vlb.onmicrosoft.com::885942ec-7f9d-4eae-ae57-000c5cd97e2f" providerId="AD" clId="Web-{6663BC6D-C5B6-0BCA-63D4-114AC198B21A}" dt="2025-06-30T06:43:54.356" v="142"/>
          <ac:picMkLst>
            <pc:docMk/>
            <pc:sldMk cId="4023647856" sldId="291"/>
            <ac:picMk id="20" creationId="{8E67A178-0451-6B51-D637-E24B42320B80}"/>
          </ac:picMkLst>
        </pc:picChg>
        <pc:picChg chg="del">
          <ac:chgData name="Ranjit Kumar Das" userId="S::rkd@07vlb.onmicrosoft.com::885942ec-7f9d-4eae-ae57-000c5cd97e2f" providerId="AD" clId="Web-{6663BC6D-C5B6-0BCA-63D4-114AC198B21A}" dt="2025-06-30T06:43:48.262" v="141"/>
          <ac:picMkLst>
            <pc:docMk/>
            <pc:sldMk cId="4023647856" sldId="291"/>
            <ac:picMk id="23" creationId="{93D13AB0-45C7-98F1-9D96-FD3B02F1105D}"/>
          </ac:picMkLst>
        </pc:picChg>
      </pc:sldChg>
      <pc:sldChg chg="delSp modSp add ord replId">
        <pc:chgData name="Ranjit Kumar Das" userId="S::rkd@07vlb.onmicrosoft.com::885942ec-7f9d-4eae-ae57-000c5cd97e2f" providerId="AD" clId="Web-{6663BC6D-C5B6-0BCA-63D4-114AC198B21A}" dt="2025-07-01T01:08:34.571" v="529"/>
        <pc:sldMkLst>
          <pc:docMk/>
          <pc:sldMk cId="907506570" sldId="292"/>
        </pc:sldMkLst>
        <pc:spChg chg="mod">
          <ac:chgData name="Ranjit Kumar Das" userId="S::rkd@07vlb.onmicrosoft.com::885942ec-7f9d-4eae-ae57-000c5cd97e2f" providerId="AD" clId="Web-{6663BC6D-C5B6-0BCA-63D4-114AC198B21A}" dt="2025-07-01T01:07:21.709" v="527" actId="20577"/>
          <ac:spMkLst>
            <pc:docMk/>
            <pc:sldMk cId="907506570" sldId="292"/>
            <ac:spMk id="12" creationId="{F681A846-AA6D-CE7C-6CA4-EB1384707D5C}"/>
          </ac:spMkLst>
        </pc:spChg>
        <pc:graphicFrameChg chg="del">
          <ac:chgData name="Ranjit Kumar Das" userId="S::rkd@07vlb.onmicrosoft.com::885942ec-7f9d-4eae-ae57-000c5cd97e2f" providerId="AD" clId="Web-{6663BC6D-C5B6-0BCA-63D4-114AC198B21A}" dt="2025-07-01T01:04:35.486" v="494"/>
          <ac:graphicFrameMkLst>
            <pc:docMk/>
            <pc:sldMk cId="907506570" sldId="292"/>
            <ac:graphicFrameMk id="2" creationId="{1DD95313-DBF8-300E-88AD-B5F7ED141F02}"/>
          </ac:graphicFrameMkLst>
        </pc:graphicFrameChg>
      </pc:sldChg>
      <pc:sldChg chg="addSp delSp modSp add replId">
        <pc:chgData name="Ranjit Kumar Das" userId="S::rkd@07vlb.onmicrosoft.com::885942ec-7f9d-4eae-ae57-000c5cd97e2f" providerId="AD" clId="Web-{6663BC6D-C5B6-0BCA-63D4-114AC198B21A}" dt="2025-07-01T01:17:20.164" v="716"/>
        <pc:sldMkLst>
          <pc:docMk/>
          <pc:sldMk cId="3123257386" sldId="293"/>
        </pc:sldMkLst>
        <pc:spChg chg="mod">
          <ac:chgData name="Ranjit Kumar Das" userId="S::rkd@07vlb.onmicrosoft.com::885942ec-7f9d-4eae-ae57-000c5cd97e2f" providerId="AD" clId="Web-{6663BC6D-C5B6-0BCA-63D4-114AC198B21A}" dt="2025-07-01T01:09:53.198" v="537" actId="20577"/>
          <ac:spMkLst>
            <pc:docMk/>
            <pc:sldMk cId="3123257386" sldId="293"/>
            <ac:spMk id="12" creationId="{B8506192-073F-382E-284F-61871FDA4C81}"/>
          </ac:spMkLst>
        </pc:spChg>
        <pc:graphicFrameChg chg="mod modGraphic">
          <ac:chgData name="Ranjit Kumar Das" userId="S::rkd@07vlb.onmicrosoft.com::885942ec-7f9d-4eae-ae57-000c5cd97e2f" providerId="AD" clId="Web-{6663BC6D-C5B6-0BCA-63D4-114AC198B21A}" dt="2025-07-01T01:17:20.164" v="716"/>
          <ac:graphicFrameMkLst>
            <pc:docMk/>
            <pc:sldMk cId="3123257386" sldId="293"/>
            <ac:graphicFrameMk id="2" creationId="{B203FCFB-ECDE-ABB7-BF47-EB23066A7596}"/>
          </ac:graphicFrameMkLst>
        </pc:graphicFrameChg>
        <pc:graphicFrameChg chg="add del mod">
          <ac:chgData name="Ranjit Kumar Das" userId="S::rkd@07vlb.onmicrosoft.com::885942ec-7f9d-4eae-ae57-000c5cd97e2f" providerId="AD" clId="Web-{6663BC6D-C5B6-0BCA-63D4-114AC198B21A}" dt="2025-07-01T01:13:07.516" v="584"/>
          <ac:graphicFrameMkLst>
            <pc:docMk/>
            <pc:sldMk cId="3123257386" sldId="293"/>
            <ac:graphicFrameMk id="13" creationId="{E54BF885-A6E6-03ED-5E28-7543DFC2D741}"/>
          </ac:graphicFrameMkLst>
        </pc:graphicFrameChg>
      </pc:sldChg>
      <pc:sldChg chg="delSp modSp add replId">
        <pc:chgData name="Ranjit Kumar Das" userId="S::rkd@07vlb.onmicrosoft.com::885942ec-7f9d-4eae-ae57-000c5cd97e2f" providerId="AD" clId="Web-{6663BC6D-C5B6-0BCA-63D4-114AC198B21A}" dt="2025-07-01T01:24:22.864" v="752" actId="20577"/>
        <pc:sldMkLst>
          <pc:docMk/>
          <pc:sldMk cId="3340640076" sldId="294"/>
        </pc:sldMkLst>
        <pc:spChg chg="mod">
          <ac:chgData name="Ranjit Kumar Das" userId="S::rkd@07vlb.onmicrosoft.com::885942ec-7f9d-4eae-ae57-000c5cd97e2f" providerId="AD" clId="Web-{6663BC6D-C5B6-0BCA-63D4-114AC198B21A}" dt="2025-07-01T01:18:35.260" v="721" actId="20577"/>
          <ac:spMkLst>
            <pc:docMk/>
            <pc:sldMk cId="3340640076" sldId="294"/>
            <ac:spMk id="11" creationId="{48CDE3B4-261F-EABC-F2D0-723055FC83ED}"/>
          </ac:spMkLst>
        </pc:spChg>
        <pc:spChg chg="mod">
          <ac:chgData name="Ranjit Kumar Das" userId="S::rkd@07vlb.onmicrosoft.com::885942ec-7f9d-4eae-ae57-000c5cd97e2f" providerId="AD" clId="Web-{6663BC6D-C5B6-0BCA-63D4-114AC198B21A}" dt="2025-07-01T01:24:22.864" v="752" actId="20577"/>
          <ac:spMkLst>
            <pc:docMk/>
            <pc:sldMk cId="3340640076" sldId="294"/>
            <ac:spMk id="12" creationId="{9D2FA25E-89AD-4BD8-BF85-4BC30E38D967}"/>
          </ac:spMkLst>
        </pc:spChg>
        <pc:graphicFrameChg chg="del">
          <ac:chgData name="Ranjit Kumar Das" userId="S::rkd@07vlb.onmicrosoft.com::885942ec-7f9d-4eae-ae57-000c5cd97e2f" providerId="AD" clId="Web-{6663BC6D-C5B6-0BCA-63D4-114AC198B21A}" dt="2025-07-01T01:17:49.212" v="718"/>
          <ac:graphicFrameMkLst>
            <pc:docMk/>
            <pc:sldMk cId="3340640076" sldId="294"/>
            <ac:graphicFrameMk id="2" creationId="{677BC0DA-4C9A-8901-923B-48AAE1842D0F}"/>
          </ac:graphicFrameMkLst>
        </pc:graphicFrameChg>
      </pc:sldChg>
      <pc:sldChg chg="add replId">
        <pc:chgData name="Ranjit Kumar Das" userId="S::rkd@07vlb.onmicrosoft.com::885942ec-7f9d-4eae-ae57-000c5cd97e2f" providerId="AD" clId="Web-{6663BC6D-C5B6-0BCA-63D4-114AC198B21A}" dt="2025-07-01T01:31:33.266" v="771"/>
        <pc:sldMkLst>
          <pc:docMk/>
          <pc:sldMk cId="373869372" sldId="295"/>
        </pc:sldMkLst>
      </pc:sldChg>
    </pc:docChg>
  </pc:docChgLst>
  <pc:docChgLst>
    <pc:chgData name="Ranjit Kumar Das" userId="S::rkd@07vlb.onmicrosoft.com::885942ec-7f9d-4eae-ae57-000c5cd97e2f" providerId="AD" clId="Web-{23A916D5-7A24-ECF2-6C45-65B0C6CC2C5B}"/>
    <pc:docChg chg="addSld modSld sldOrd">
      <pc:chgData name="Ranjit Kumar Das" userId="S::rkd@07vlb.onmicrosoft.com::885942ec-7f9d-4eae-ae57-000c5cd97e2f" providerId="AD" clId="Web-{23A916D5-7A24-ECF2-6C45-65B0C6CC2C5B}" dt="2025-06-30T06:13:09.836" v="227" actId="20577"/>
      <pc:docMkLst>
        <pc:docMk/>
      </pc:docMkLst>
      <pc:sldChg chg="addSp delSp modSp mod modClrScheme chgLayout">
        <pc:chgData name="Ranjit Kumar Das" userId="S::rkd@07vlb.onmicrosoft.com::885942ec-7f9d-4eae-ae57-000c5cd97e2f" providerId="AD" clId="Web-{23A916D5-7A24-ECF2-6C45-65B0C6CC2C5B}" dt="2025-06-30T06:05:40.805" v="177" actId="1076"/>
        <pc:sldMkLst>
          <pc:docMk/>
          <pc:sldMk cId="109857222" sldId="256"/>
        </pc:sldMkLst>
        <pc:spChg chg="del">
          <ac:chgData name="Ranjit Kumar Das" userId="S::rkd@07vlb.onmicrosoft.com::885942ec-7f9d-4eae-ae57-000c5cd97e2f" providerId="AD" clId="Web-{23A916D5-7A24-ECF2-6C45-65B0C6CC2C5B}" dt="2025-06-30T05:39:15.954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Ranjit Kumar Das" userId="S::rkd@07vlb.onmicrosoft.com::885942ec-7f9d-4eae-ae57-000c5cd97e2f" providerId="AD" clId="Web-{23A916D5-7A24-ECF2-6C45-65B0C6CC2C5B}" dt="2025-06-30T05:39:15.954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Ranjit Kumar Das" userId="S::rkd@07vlb.onmicrosoft.com::885942ec-7f9d-4eae-ae57-000c5cd97e2f" providerId="AD" clId="Web-{23A916D5-7A24-ECF2-6C45-65B0C6CC2C5B}" dt="2025-06-30T05:52:33.513" v="83" actId="1076"/>
          <ac:spMkLst>
            <pc:docMk/>
            <pc:sldMk cId="109857222" sldId="256"/>
            <ac:spMk id="4" creationId="{2B4C7998-0D30-E23D-A124-356982B378E1}"/>
          </ac:spMkLst>
        </pc:spChg>
        <pc:spChg chg="add mod ord">
          <ac:chgData name="Ranjit Kumar Das" userId="S::rkd@07vlb.onmicrosoft.com::885942ec-7f9d-4eae-ae57-000c5cd97e2f" providerId="AD" clId="Web-{23A916D5-7A24-ECF2-6C45-65B0C6CC2C5B}" dt="2025-06-30T05:52:33.513" v="82" actId="1076"/>
          <ac:spMkLst>
            <pc:docMk/>
            <pc:sldMk cId="109857222" sldId="256"/>
            <ac:spMk id="5" creationId="{2BD3600A-5FAB-F14B-AB01-85E3752D2FC6}"/>
          </ac:spMkLst>
        </pc:spChg>
        <pc:spChg chg="add mod">
          <ac:chgData name="Ranjit Kumar Das" userId="S::rkd@07vlb.onmicrosoft.com::885942ec-7f9d-4eae-ae57-000c5cd97e2f" providerId="AD" clId="Web-{23A916D5-7A24-ECF2-6C45-65B0C6CC2C5B}" dt="2025-06-30T05:55:53.160" v="116" actId="14100"/>
          <ac:spMkLst>
            <pc:docMk/>
            <pc:sldMk cId="109857222" sldId="256"/>
            <ac:spMk id="6" creationId="{31319221-6DA5-0DFE-5E9F-F2308E47462B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57:42.945" v="138" actId="14100"/>
          <ac:spMkLst>
            <pc:docMk/>
            <pc:sldMk cId="109857222" sldId="256"/>
            <ac:spMk id="11" creationId="{9E3B43D2-CB85-5E13-9028-69ED4C6E2768}"/>
          </ac:spMkLst>
        </pc:spChg>
        <pc:spChg chg="add mod">
          <ac:chgData name="Ranjit Kumar Das" userId="S::rkd@07vlb.onmicrosoft.com::885942ec-7f9d-4eae-ae57-000c5cd97e2f" providerId="AD" clId="Web-{23A916D5-7A24-ECF2-6C45-65B0C6CC2C5B}" dt="2025-06-30T05:59:29.246" v="151" actId="20577"/>
          <ac:spMkLst>
            <pc:docMk/>
            <pc:sldMk cId="109857222" sldId="256"/>
            <ac:spMk id="12" creationId="{1575AB52-4C0D-A088-A9D7-F4249DD2B4F1}"/>
          </ac:spMkLst>
        </pc:spChg>
        <pc:spChg chg="add del mod">
          <ac:chgData name="Ranjit Kumar Das" userId="S::rkd@07vlb.onmicrosoft.com::885942ec-7f9d-4eae-ae57-000c5cd97e2f" providerId="AD" clId="Web-{23A916D5-7A24-ECF2-6C45-65B0C6CC2C5B}" dt="2025-06-30T06:03:58.208" v="168"/>
          <ac:spMkLst>
            <pc:docMk/>
            <pc:sldMk cId="109857222" sldId="256"/>
            <ac:spMk id="14" creationId="{6F97FE2C-8EC4-20E9-77B2-43BB2CF92B25}"/>
          </ac:spMkLst>
        </pc:spChg>
        <pc:spChg chg="add del mod">
          <ac:chgData name="Ranjit Kumar Das" userId="S::rkd@07vlb.onmicrosoft.com::885942ec-7f9d-4eae-ae57-000c5cd97e2f" providerId="AD" clId="Web-{23A916D5-7A24-ECF2-6C45-65B0C6CC2C5B}" dt="2025-06-30T06:04:07.255" v="170"/>
          <ac:spMkLst>
            <pc:docMk/>
            <pc:sldMk cId="109857222" sldId="256"/>
            <ac:spMk id="18" creationId="{2347951E-D702-686A-78E4-C83E7BF280C0}"/>
          </ac:spMkLst>
        </pc:spChg>
        <pc:grpChg chg="add">
          <ac:chgData name="Ranjit Kumar Das" userId="S::rkd@07vlb.onmicrosoft.com::885942ec-7f9d-4eae-ae57-000c5cd97e2f" providerId="AD" clId="Web-{23A916D5-7A24-ECF2-6C45-65B0C6CC2C5B}" dt="2025-06-30T05:56:13.301" v="117"/>
          <ac:grpSpMkLst>
            <pc:docMk/>
            <pc:sldMk cId="109857222" sldId="256"/>
            <ac:grpSpMk id="7" creationId="{0C6A8BFC-8D95-B1E1-107E-130066D8F17F}"/>
          </ac:grpSpMkLst>
        </pc:grpChg>
        <pc:grpChg chg="add mod">
          <ac:chgData name="Ranjit Kumar Das" userId="S::rkd@07vlb.onmicrosoft.com::885942ec-7f9d-4eae-ae57-000c5cd97e2f" providerId="AD" clId="Web-{23A916D5-7A24-ECF2-6C45-65B0C6CC2C5B}" dt="2025-06-30T06:05:40.805" v="177" actId="1076"/>
          <ac:grpSpMkLst>
            <pc:docMk/>
            <pc:sldMk cId="109857222" sldId="256"/>
            <ac:grpSpMk id="8" creationId="{F836C655-515A-1FE4-CED4-CD7659D2E754}"/>
          </ac:grpSpMkLst>
        </pc:grpChg>
        <pc:picChg chg="add mod">
          <ac:chgData name="Ranjit Kumar Das" userId="S::rkd@07vlb.onmicrosoft.com::885942ec-7f9d-4eae-ae57-000c5cd97e2f" providerId="AD" clId="Web-{23A916D5-7A24-ECF2-6C45-65B0C6CC2C5B}" dt="2025-06-30T06:03:42.051" v="165" actId="1076"/>
          <ac:picMkLst>
            <pc:docMk/>
            <pc:sldMk cId="109857222" sldId="256"/>
            <ac:picMk id="13" creationId="{1D263436-331F-53CD-9B07-D44A117985E6}"/>
          </ac:picMkLst>
        </pc:picChg>
        <pc:picChg chg="add mod">
          <ac:chgData name="Ranjit Kumar Das" userId="S::rkd@07vlb.onmicrosoft.com::885942ec-7f9d-4eae-ae57-000c5cd97e2f" providerId="AD" clId="Web-{23A916D5-7A24-ECF2-6C45-65B0C6CC2C5B}" dt="2025-06-30T06:04:13.708" v="171" actId="1076"/>
          <ac:picMkLst>
            <pc:docMk/>
            <pc:sldMk cId="109857222" sldId="256"/>
            <ac:picMk id="16" creationId="{EC810E9D-FA25-C849-44E1-FAACFD9DE59C}"/>
          </ac:picMkLst>
        </pc:picChg>
        <pc:picChg chg="add mod modCrop">
          <ac:chgData name="Ranjit Kumar Das" userId="S::rkd@07vlb.onmicrosoft.com::885942ec-7f9d-4eae-ae57-000c5cd97e2f" providerId="AD" clId="Web-{23A916D5-7A24-ECF2-6C45-65B0C6CC2C5B}" dt="2025-06-30T06:05:14.820" v="175" actId="1076"/>
          <ac:picMkLst>
            <pc:docMk/>
            <pc:sldMk cId="109857222" sldId="256"/>
            <ac:picMk id="17" creationId="{58B096DC-5E7B-A4BF-EC41-73A61538E53C}"/>
          </ac:picMkLst>
        </pc:picChg>
      </pc:sldChg>
      <pc:sldChg chg="addSp delSp modSp add ord">
        <pc:chgData name="Ranjit Kumar Das" userId="S::rkd@07vlb.onmicrosoft.com::885942ec-7f9d-4eae-ae57-000c5cd97e2f" providerId="AD" clId="Web-{23A916D5-7A24-ECF2-6C45-65B0C6CC2C5B}" dt="2025-06-30T05:48:44.645" v="67" actId="20577"/>
        <pc:sldMkLst>
          <pc:docMk/>
          <pc:sldMk cId="4230622197" sldId="284"/>
        </pc:sldMkLst>
        <pc:spChg chg="add del mod">
          <ac:chgData name="Ranjit Kumar Das" userId="S::rkd@07vlb.onmicrosoft.com::885942ec-7f9d-4eae-ae57-000c5cd97e2f" providerId="AD" clId="Web-{23A916D5-7A24-ECF2-6C45-65B0C6CC2C5B}" dt="2025-06-30T05:45:35.639" v="37"/>
          <ac:spMkLst>
            <pc:docMk/>
            <pc:sldMk cId="4230622197" sldId="284"/>
            <ac:spMk id="3" creationId="{5021A255-6466-89A8-7998-8B53D84FA7A2}"/>
          </ac:spMkLst>
        </pc:spChg>
        <pc:spChg chg="add del mod">
          <ac:chgData name="Ranjit Kumar Das" userId="S::rkd@07vlb.onmicrosoft.com::885942ec-7f9d-4eae-ae57-000c5cd97e2f" providerId="AD" clId="Web-{23A916D5-7A24-ECF2-6C45-65B0C6CC2C5B}" dt="2025-06-30T05:45:51.436" v="38"/>
          <ac:spMkLst>
            <pc:docMk/>
            <pc:sldMk cId="4230622197" sldId="284"/>
            <ac:spMk id="5" creationId="{1E55B9C1-A61D-5491-FA67-12F5A4E94C2F}"/>
          </ac:spMkLst>
        </pc:spChg>
        <pc:spChg chg="add del mod">
          <ac:chgData name="Ranjit Kumar Das" userId="S::rkd@07vlb.onmicrosoft.com::885942ec-7f9d-4eae-ae57-000c5cd97e2f" providerId="AD" clId="Web-{23A916D5-7A24-ECF2-6C45-65B0C6CC2C5B}" dt="2025-06-30T05:46:35.735" v="45"/>
          <ac:spMkLst>
            <pc:docMk/>
            <pc:sldMk cId="4230622197" sldId="284"/>
            <ac:spMk id="7" creationId="{A1634BEE-11B1-808B-2A8F-96462BCA6128}"/>
          </ac:spMkLst>
        </pc:spChg>
        <pc:spChg chg="add del mod">
          <ac:chgData name="Ranjit Kumar Das" userId="S::rkd@07vlb.onmicrosoft.com::885942ec-7f9d-4eae-ae57-000c5cd97e2f" providerId="AD" clId="Web-{23A916D5-7A24-ECF2-6C45-65B0C6CC2C5B}" dt="2025-06-30T05:47:31.924" v="53"/>
          <ac:spMkLst>
            <pc:docMk/>
            <pc:sldMk cId="4230622197" sldId="284"/>
            <ac:spMk id="9" creationId="{D7E69CA7-EB75-7AB2-A7B6-99D0A0003627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5:51.452" v="39" actId="14100"/>
          <ac:spMkLst>
            <pc:docMk/>
            <pc:sldMk cId="4230622197" sldId="284"/>
            <ac:spMk id="16" creationId="{B6086B1F-4F6D-4493-AE84-2520E93642DE}"/>
          </ac:spMkLst>
        </pc:spChg>
        <pc:spChg chg="del">
          <ac:chgData name="Ranjit Kumar Das" userId="S::rkd@07vlb.onmicrosoft.com::885942ec-7f9d-4eae-ae57-000c5cd97e2f" providerId="AD" clId="Web-{23A916D5-7A24-ECF2-6C45-65B0C6CC2C5B}" dt="2025-06-30T05:45:07.232" v="34"/>
          <ac:spMkLst>
            <pc:docMk/>
            <pc:sldMk cId="4230622197" sldId="284"/>
            <ac:spMk id="17" creationId="{6A44816B-378D-41B5-84D7-39CECE2E452E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8:44.645" v="67" actId="20577"/>
          <ac:spMkLst>
            <pc:docMk/>
            <pc:sldMk cId="4230622197" sldId="284"/>
            <ac:spMk id="18" creationId="{2EFC63F8-23B1-4F22-9868-15EB446170F3}"/>
          </ac:spMkLst>
        </pc:spChg>
        <pc:spChg chg="del mod">
          <ac:chgData name="Ranjit Kumar Das" userId="S::rkd@07vlb.onmicrosoft.com::885942ec-7f9d-4eae-ae57-000c5cd97e2f" providerId="AD" clId="Web-{23A916D5-7A24-ECF2-6C45-65B0C6CC2C5B}" dt="2025-06-30T05:45:07.138" v="33"/>
          <ac:spMkLst>
            <pc:docMk/>
            <pc:sldMk cId="4230622197" sldId="284"/>
            <ac:spMk id="20" creationId="{AA64E66E-DA3C-42CD-80D9-89BD3A8A401A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7:31.908" v="52" actId="14100"/>
          <ac:spMkLst>
            <pc:docMk/>
            <pc:sldMk cId="4230622197" sldId="284"/>
            <ac:spMk id="21" creationId="{F5A6A695-5271-4895-88EF-663A3F593E59}"/>
          </ac:spMkLst>
        </pc:spChg>
        <pc:spChg chg="del">
          <ac:chgData name="Ranjit Kumar Das" userId="S::rkd@07vlb.onmicrosoft.com::885942ec-7f9d-4eae-ae57-000c5cd97e2f" providerId="AD" clId="Web-{23A916D5-7A24-ECF2-6C45-65B0C6CC2C5B}" dt="2025-06-30T05:46:12.875" v="42"/>
          <ac:spMkLst>
            <pc:docMk/>
            <pc:sldMk cId="4230622197" sldId="284"/>
            <ac:spMk id="22" creationId="{93CA8393-83FA-4B7B-BF41-CB601BA16432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8:38.114" v="66" actId="20577"/>
          <ac:spMkLst>
            <pc:docMk/>
            <pc:sldMk cId="4230622197" sldId="284"/>
            <ac:spMk id="24" creationId="{3CD04606-2C05-4AC9-9F6C-C0E9EDF1BC26}"/>
          </ac:spMkLst>
        </pc:spChg>
        <pc:spChg chg="del">
          <ac:chgData name="Ranjit Kumar Das" userId="S::rkd@07vlb.onmicrosoft.com::885942ec-7f9d-4eae-ae57-000c5cd97e2f" providerId="AD" clId="Web-{23A916D5-7A24-ECF2-6C45-65B0C6CC2C5B}" dt="2025-06-30T05:46:50.157" v="46"/>
          <ac:spMkLst>
            <pc:docMk/>
            <pc:sldMk cId="4230622197" sldId="284"/>
            <ac:spMk id="25" creationId="{DA3309B0-9F41-47B2-8F25-109874864183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7:52.847" v="60" actId="20577"/>
          <ac:spMkLst>
            <pc:docMk/>
            <pc:sldMk cId="4230622197" sldId="284"/>
            <ac:spMk id="27" creationId="{913CE214-29C3-EA9D-3970-5DA5596A91FB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7:55.487" v="61" actId="20577"/>
          <ac:spMkLst>
            <pc:docMk/>
            <pc:sldMk cId="4230622197" sldId="284"/>
            <ac:spMk id="28" creationId="{7A8BC552-04A5-36FD-5758-5E17CB0400C6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7:59.472" v="62" actId="20577"/>
          <ac:spMkLst>
            <pc:docMk/>
            <pc:sldMk cId="4230622197" sldId="284"/>
            <ac:spMk id="29" creationId="{0F443B80-DE7B-85CB-3769-BFAB8DBE2ECB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8:04.675" v="63" actId="20577"/>
          <ac:spMkLst>
            <pc:docMk/>
            <pc:sldMk cId="4230622197" sldId="284"/>
            <ac:spMk id="30" creationId="{230153FE-8F5A-E903-AD9D-FAD7244E186A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5:48:12.425" v="65" actId="20577"/>
          <ac:spMkLst>
            <pc:docMk/>
            <pc:sldMk cId="4230622197" sldId="284"/>
            <ac:spMk id="34" creationId="{F28D01B5-A5BC-45A3-8718-13BDC694F21C}"/>
          </ac:spMkLst>
        </pc:spChg>
      </pc:sldChg>
      <pc:sldChg chg="delSp modSp add replId">
        <pc:chgData name="Ranjit Kumar Das" userId="S::rkd@07vlb.onmicrosoft.com::885942ec-7f9d-4eae-ae57-000c5cd97e2f" providerId="AD" clId="Web-{23A916D5-7A24-ECF2-6C45-65B0C6CC2C5B}" dt="2025-06-30T06:13:09.836" v="227" actId="20577"/>
        <pc:sldMkLst>
          <pc:docMk/>
          <pc:sldMk cId="676950111" sldId="285"/>
        </pc:sldMkLst>
        <pc:spChg chg="mod">
          <ac:chgData name="Ranjit Kumar Das" userId="S::rkd@07vlb.onmicrosoft.com::885942ec-7f9d-4eae-ae57-000c5cd97e2f" providerId="AD" clId="Web-{23A916D5-7A24-ECF2-6C45-65B0C6CC2C5B}" dt="2025-06-30T06:09:36.563" v="206" actId="20577"/>
          <ac:spMkLst>
            <pc:docMk/>
            <pc:sldMk cId="676950111" sldId="285"/>
            <ac:spMk id="11" creationId="{813395CB-9AF2-577D-F813-A93A68E1E23A}"/>
          </ac:spMkLst>
        </pc:spChg>
        <pc:spChg chg="mod">
          <ac:chgData name="Ranjit Kumar Das" userId="S::rkd@07vlb.onmicrosoft.com::885942ec-7f9d-4eae-ae57-000c5cd97e2f" providerId="AD" clId="Web-{23A916D5-7A24-ECF2-6C45-65B0C6CC2C5B}" dt="2025-06-30T06:13:09.836" v="227" actId="20577"/>
          <ac:spMkLst>
            <pc:docMk/>
            <pc:sldMk cId="676950111" sldId="285"/>
            <ac:spMk id="12" creationId="{4E639094-71D8-8FED-4B33-BAED5DE1644A}"/>
          </ac:spMkLst>
        </pc:spChg>
        <pc:grpChg chg="mod">
          <ac:chgData name="Ranjit Kumar Das" userId="S::rkd@07vlb.onmicrosoft.com::885942ec-7f9d-4eae-ae57-000c5cd97e2f" providerId="AD" clId="Web-{23A916D5-7A24-ECF2-6C45-65B0C6CC2C5B}" dt="2025-06-30T06:10:22.299" v="211" actId="1076"/>
          <ac:grpSpMkLst>
            <pc:docMk/>
            <pc:sldMk cId="676950111" sldId="285"/>
            <ac:grpSpMk id="8" creationId="{08EBF305-5BAB-FA44-2D9D-008CD34CAEDD}"/>
          </ac:grpSpMkLst>
        </pc:grpChg>
        <pc:picChg chg="del">
          <ac:chgData name="Ranjit Kumar Das" userId="S::rkd@07vlb.onmicrosoft.com::885942ec-7f9d-4eae-ae57-000c5cd97e2f" providerId="AD" clId="Web-{23A916D5-7A24-ECF2-6C45-65B0C6CC2C5B}" dt="2025-06-30T06:06:01.900" v="181"/>
          <ac:picMkLst>
            <pc:docMk/>
            <pc:sldMk cId="676950111" sldId="285"/>
            <ac:picMk id="13" creationId="{BB9B9864-928C-4D20-B89A-79CDB22F1055}"/>
          </ac:picMkLst>
        </pc:picChg>
        <pc:picChg chg="del">
          <ac:chgData name="Ranjit Kumar Das" userId="S::rkd@07vlb.onmicrosoft.com::885942ec-7f9d-4eae-ae57-000c5cd97e2f" providerId="AD" clId="Web-{23A916D5-7A24-ECF2-6C45-65B0C6CC2C5B}" dt="2025-06-30T06:06:01.884" v="180"/>
          <ac:picMkLst>
            <pc:docMk/>
            <pc:sldMk cId="676950111" sldId="285"/>
            <ac:picMk id="16" creationId="{4226D9A8-04C5-AFD2-28EA-ABE663AF676E}"/>
          </ac:picMkLst>
        </pc:picChg>
        <pc:picChg chg="del">
          <ac:chgData name="Ranjit Kumar Das" userId="S::rkd@07vlb.onmicrosoft.com::885942ec-7f9d-4eae-ae57-000c5cd97e2f" providerId="AD" clId="Web-{23A916D5-7A24-ECF2-6C45-65B0C6CC2C5B}" dt="2025-06-30T06:06:01.884" v="179"/>
          <ac:picMkLst>
            <pc:docMk/>
            <pc:sldMk cId="676950111" sldId="285"/>
            <ac:picMk id="17" creationId="{B958F83A-A750-E9CE-F3C4-0224FBAA4B79}"/>
          </ac:picMkLst>
        </pc:picChg>
      </pc:sldChg>
      <pc:sldChg chg="add replId">
        <pc:chgData name="Ranjit Kumar Das" userId="S::rkd@07vlb.onmicrosoft.com::885942ec-7f9d-4eae-ae57-000c5cd97e2f" providerId="AD" clId="Web-{23A916D5-7A24-ECF2-6C45-65B0C6CC2C5B}" dt="2025-06-30T06:10:34.003" v="212"/>
        <pc:sldMkLst>
          <pc:docMk/>
          <pc:sldMk cId="2578968002" sldId="286"/>
        </pc:sldMkLst>
      </pc:sldChg>
      <pc:sldMasterChg chg="addSldLayout">
        <pc:chgData name="Ranjit Kumar Das" userId="S::rkd@07vlb.onmicrosoft.com::885942ec-7f9d-4eae-ae57-000c5cd97e2f" providerId="AD" clId="Web-{23A916D5-7A24-ECF2-6C45-65B0C6CC2C5B}" dt="2025-06-30T05:41:50.709" v="1"/>
        <pc:sldMasterMkLst>
          <pc:docMk/>
          <pc:sldMasterMk cId="2460954070" sldId="2147483660"/>
        </pc:sldMasterMkLst>
        <pc:sldLayoutChg chg="add">
          <pc:chgData name="Ranjit Kumar Das" userId="S::rkd@07vlb.onmicrosoft.com::885942ec-7f9d-4eae-ae57-000c5cd97e2f" providerId="AD" clId="Web-{23A916D5-7A24-ECF2-6C45-65B0C6CC2C5B}" dt="2025-06-30T05:41:50.709" v="1"/>
          <pc:sldLayoutMkLst>
            <pc:docMk/>
            <pc:sldMasterMk cId="2460954070" sldId="2147483660"/>
            <pc:sldLayoutMk cId="3017040425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4E5FF-2EA4-4DB0-A213-F49A42377E9E}" type="datetimeFigureOut"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456AE-164F-41BE-A366-1778D1BE9E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6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21250-A1F0-4E7C-9F1A-96E3E3FAD1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199"/>
            <a:ext cx="11731752" cy="11760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4AF8E1-6D3D-7A31-0DD3-7B583B821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20120" y="2020391"/>
            <a:ext cx="9378501" cy="2410190"/>
            <a:chOff x="1320120" y="2020391"/>
            <a:chExt cx="9378501" cy="2410190"/>
          </a:xfrm>
        </p:grpSpPr>
        <p:sp>
          <p:nvSpPr>
            <p:cNvPr id="8" name="Freeform: Shape 7" descr="timeline ">
              <a:extLst>
                <a:ext uri="{FF2B5EF4-FFF2-40B4-BE49-F238E27FC236}">
                  <a16:creationId xmlns:a16="http://schemas.microsoft.com/office/drawing/2014/main" id="{95FFD2E4-8235-F2BF-A205-9D552619322C}"/>
                </a:ext>
              </a:extLst>
            </p:cNvPr>
            <p:cNvSpPr/>
            <p:nvPr/>
          </p:nvSpPr>
          <p:spPr>
            <a:xfrm flipH="1" flipV="1">
              <a:off x="1392439" y="2020391"/>
              <a:ext cx="9252295" cy="2410190"/>
            </a:xfrm>
            <a:custGeom>
              <a:avLst/>
              <a:gdLst>
                <a:gd name="connsiteX0" fmla="*/ 1192508 w 9252295"/>
                <a:gd name="connsiteY0" fmla="*/ 2410190 h 2410190"/>
                <a:gd name="connsiteX1" fmla="*/ 0 w 9252295"/>
                <a:gd name="connsiteY1" fmla="*/ 1217682 h 2410190"/>
                <a:gd name="connsiteX2" fmla="*/ 1107 w 9252295"/>
                <a:gd name="connsiteY2" fmla="*/ 1206703 h 2410190"/>
                <a:gd name="connsiteX3" fmla="*/ 96158 w 9252295"/>
                <a:gd name="connsiteY3" fmla="*/ 1206703 h 2410190"/>
                <a:gd name="connsiteX4" fmla="*/ 95051 w 9252295"/>
                <a:gd name="connsiteY4" fmla="*/ 1217682 h 2410190"/>
                <a:gd name="connsiteX5" fmla="*/ 1192508 w 9252295"/>
                <a:gd name="connsiteY5" fmla="*/ 2315139 h 2410190"/>
                <a:gd name="connsiteX6" fmla="*/ 2289965 w 9252295"/>
                <a:gd name="connsiteY6" fmla="*/ 1217682 h 2410190"/>
                <a:gd name="connsiteX7" fmla="*/ 2289554 w 9252295"/>
                <a:gd name="connsiteY7" fmla="*/ 1209531 h 2410190"/>
                <a:gd name="connsiteX8" fmla="*/ 2290085 w 9252295"/>
                <a:gd name="connsiteY8" fmla="*/ 1209531 h 2410190"/>
                <a:gd name="connsiteX9" fmla="*/ 2295831 w 9252295"/>
                <a:gd name="connsiteY9" fmla="*/ 1095755 h 2410190"/>
                <a:gd name="connsiteX10" fmla="*/ 3482182 w 9252295"/>
                <a:gd name="connsiteY10" fmla="*/ 25174 h 2410190"/>
                <a:gd name="connsiteX11" fmla="*/ 4668533 w 9252295"/>
                <a:gd name="connsiteY11" fmla="*/ 1095755 h 2410190"/>
                <a:gd name="connsiteX12" fmla="*/ 4674278 w 9252295"/>
                <a:gd name="connsiteY12" fmla="*/ 1209531 h 2410190"/>
                <a:gd name="connsiteX13" fmla="*/ 4673516 w 9252295"/>
                <a:gd name="connsiteY13" fmla="*/ 1209531 h 2410190"/>
                <a:gd name="connsiteX14" fmla="*/ 4678322 w 9252295"/>
                <a:gd name="connsiteY14" fmla="*/ 1304717 h 2410190"/>
                <a:gd name="connsiteX15" fmla="*/ 5770114 w 9252295"/>
                <a:gd name="connsiteY15" fmla="*/ 2289966 h 2410190"/>
                <a:gd name="connsiteX16" fmla="*/ 6861904 w 9252295"/>
                <a:gd name="connsiteY16" fmla="*/ 1304717 h 2410190"/>
                <a:gd name="connsiteX17" fmla="*/ 6867159 w 9252295"/>
                <a:gd name="connsiteY17" fmla="*/ 1200660 h 2410190"/>
                <a:gd name="connsiteX18" fmla="*/ 6867690 w 9252295"/>
                <a:gd name="connsiteY18" fmla="*/ 1200660 h 2410190"/>
                <a:gd name="connsiteX19" fmla="*/ 6867279 w 9252295"/>
                <a:gd name="connsiteY19" fmla="*/ 1192508 h 2410190"/>
                <a:gd name="connsiteX20" fmla="*/ 8059787 w 9252295"/>
                <a:gd name="connsiteY20" fmla="*/ 0 h 2410190"/>
                <a:gd name="connsiteX21" fmla="*/ 9252295 w 9252295"/>
                <a:gd name="connsiteY21" fmla="*/ 1192508 h 2410190"/>
                <a:gd name="connsiteX22" fmla="*/ 9251964 w 9252295"/>
                <a:gd name="connsiteY22" fmla="*/ 1195794 h 2410190"/>
                <a:gd name="connsiteX23" fmla="*/ 9156913 w 9252295"/>
                <a:gd name="connsiteY23" fmla="*/ 1195794 h 2410190"/>
                <a:gd name="connsiteX24" fmla="*/ 9157244 w 9252295"/>
                <a:gd name="connsiteY24" fmla="*/ 1192508 h 2410190"/>
                <a:gd name="connsiteX25" fmla="*/ 8059787 w 9252295"/>
                <a:gd name="connsiteY25" fmla="*/ 95051 h 2410190"/>
                <a:gd name="connsiteX26" fmla="*/ 6962330 w 9252295"/>
                <a:gd name="connsiteY26" fmla="*/ 1192508 h 2410190"/>
                <a:gd name="connsiteX27" fmla="*/ 6962741 w 9252295"/>
                <a:gd name="connsiteY27" fmla="*/ 1200660 h 2410190"/>
                <a:gd name="connsiteX28" fmla="*/ 6962209 w 9252295"/>
                <a:gd name="connsiteY28" fmla="*/ 1200660 h 2410190"/>
                <a:gd name="connsiteX29" fmla="*/ 6956464 w 9252295"/>
                <a:gd name="connsiteY29" fmla="*/ 1314435 h 2410190"/>
                <a:gd name="connsiteX30" fmla="*/ 5770114 w 9252295"/>
                <a:gd name="connsiteY30" fmla="*/ 2385016 h 2410190"/>
                <a:gd name="connsiteX31" fmla="*/ 4583763 w 9252295"/>
                <a:gd name="connsiteY31" fmla="*/ 1314435 h 2410190"/>
                <a:gd name="connsiteX32" fmla="*/ 4578017 w 9252295"/>
                <a:gd name="connsiteY32" fmla="*/ 1200660 h 2410190"/>
                <a:gd name="connsiteX33" fmla="*/ 4578780 w 9252295"/>
                <a:gd name="connsiteY33" fmla="*/ 1200660 h 2410190"/>
                <a:gd name="connsiteX34" fmla="*/ 4573974 w 9252295"/>
                <a:gd name="connsiteY34" fmla="*/ 1105474 h 2410190"/>
                <a:gd name="connsiteX35" fmla="*/ 3482182 w 9252295"/>
                <a:gd name="connsiteY35" fmla="*/ 120225 h 2410190"/>
                <a:gd name="connsiteX36" fmla="*/ 2390391 w 9252295"/>
                <a:gd name="connsiteY36" fmla="*/ 1105474 h 2410190"/>
                <a:gd name="connsiteX37" fmla="*/ 2385136 w 9252295"/>
                <a:gd name="connsiteY37" fmla="*/ 1209531 h 2410190"/>
                <a:gd name="connsiteX38" fmla="*/ 2384604 w 9252295"/>
                <a:gd name="connsiteY38" fmla="*/ 1209531 h 2410190"/>
                <a:gd name="connsiteX39" fmla="*/ 2385016 w 9252295"/>
                <a:gd name="connsiteY39" fmla="*/ 1217682 h 2410190"/>
                <a:gd name="connsiteX40" fmla="*/ 1192508 w 9252295"/>
                <a:gd name="connsiteY40" fmla="*/ 2410190 h 24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52295" h="2410190">
                  <a:moveTo>
                    <a:pt x="1192508" y="2410190"/>
                  </a:moveTo>
                  <a:cubicBezTo>
                    <a:pt x="533904" y="2410190"/>
                    <a:pt x="0" y="1876286"/>
                    <a:pt x="0" y="1217682"/>
                  </a:cubicBezTo>
                  <a:lnTo>
                    <a:pt x="1107" y="1206703"/>
                  </a:lnTo>
                  <a:lnTo>
                    <a:pt x="96158" y="1206703"/>
                  </a:lnTo>
                  <a:lnTo>
                    <a:pt x="95051" y="1217682"/>
                  </a:lnTo>
                  <a:cubicBezTo>
                    <a:pt x="95051" y="1823791"/>
                    <a:pt x="586400" y="2315139"/>
                    <a:pt x="1192508" y="2315139"/>
                  </a:cubicBezTo>
                  <a:cubicBezTo>
                    <a:pt x="1798616" y="2315139"/>
                    <a:pt x="2289965" y="1823791"/>
                    <a:pt x="2289965" y="1217682"/>
                  </a:cubicBezTo>
                  <a:lnTo>
                    <a:pt x="2289554" y="1209531"/>
                  </a:lnTo>
                  <a:lnTo>
                    <a:pt x="2290085" y="1209531"/>
                  </a:lnTo>
                  <a:lnTo>
                    <a:pt x="2295831" y="1095755"/>
                  </a:lnTo>
                  <a:cubicBezTo>
                    <a:pt x="2356899" y="494427"/>
                    <a:pt x="2864742" y="25174"/>
                    <a:pt x="3482182" y="25174"/>
                  </a:cubicBezTo>
                  <a:cubicBezTo>
                    <a:pt x="4099623" y="25174"/>
                    <a:pt x="4607465" y="494427"/>
                    <a:pt x="4668533" y="1095755"/>
                  </a:cubicBezTo>
                  <a:lnTo>
                    <a:pt x="4674278" y="1209531"/>
                  </a:lnTo>
                  <a:lnTo>
                    <a:pt x="4673516" y="1209531"/>
                  </a:lnTo>
                  <a:lnTo>
                    <a:pt x="4678322" y="1304717"/>
                  </a:lnTo>
                  <a:cubicBezTo>
                    <a:pt x="4734523" y="1858116"/>
                    <a:pt x="5201886" y="2289966"/>
                    <a:pt x="5770114" y="2289966"/>
                  </a:cubicBezTo>
                  <a:cubicBezTo>
                    <a:pt x="6338340" y="2289966"/>
                    <a:pt x="6805704" y="1858116"/>
                    <a:pt x="6861904" y="1304717"/>
                  </a:cubicBezTo>
                  <a:lnTo>
                    <a:pt x="6867159" y="1200660"/>
                  </a:lnTo>
                  <a:lnTo>
                    <a:pt x="6867690" y="1200660"/>
                  </a:lnTo>
                  <a:lnTo>
                    <a:pt x="6867279" y="1192508"/>
                  </a:lnTo>
                  <a:cubicBezTo>
                    <a:pt x="6867279" y="533905"/>
                    <a:pt x="7401183" y="0"/>
                    <a:pt x="8059787" y="0"/>
                  </a:cubicBezTo>
                  <a:cubicBezTo>
                    <a:pt x="8718390" y="0"/>
                    <a:pt x="9252295" y="533905"/>
                    <a:pt x="9252295" y="1192508"/>
                  </a:cubicBezTo>
                  <a:lnTo>
                    <a:pt x="9251964" y="1195794"/>
                  </a:lnTo>
                  <a:lnTo>
                    <a:pt x="9156913" y="1195794"/>
                  </a:lnTo>
                  <a:lnTo>
                    <a:pt x="9157244" y="1192508"/>
                  </a:lnTo>
                  <a:cubicBezTo>
                    <a:pt x="9157244" y="586400"/>
                    <a:pt x="8665895" y="95051"/>
                    <a:pt x="8059787" y="95051"/>
                  </a:cubicBezTo>
                  <a:cubicBezTo>
                    <a:pt x="7453679" y="95051"/>
                    <a:pt x="6962330" y="586400"/>
                    <a:pt x="6962330" y="1192508"/>
                  </a:cubicBezTo>
                  <a:lnTo>
                    <a:pt x="6962741" y="1200660"/>
                  </a:lnTo>
                  <a:lnTo>
                    <a:pt x="6962209" y="1200660"/>
                  </a:lnTo>
                  <a:lnTo>
                    <a:pt x="6956464" y="1314435"/>
                  </a:lnTo>
                  <a:cubicBezTo>
                    <a:pt x="6895396" y="1915764"/>
                    <a:pt x="6387554" y="2385016"/>
                    <a:pt x="5770114" y="2385016"/>
                  </a:cubicBezTo>
                  <a:cubicBezTo>
                    <a:pt x="5152672" y="2385016"/>
                    <a:pt x="4644831" y="1915764"/>
                    <a:pt x="4583763" y="1314435"/>
                  </a:cubicBezTo>
                  <a:lnTo>
                    <a:pt x="4578017" y="1200660"/>
                  </a:lnTo>
                  <a:lnTo>
                    <a:pt x="4578780" y="1200660"/>
                  </a:lnTo>
                  <a:lnTo>
                    <a:pt x="4573974" y="1105474"/>
                  </a:lnTo>
                  <a:cubicBezTo>
                    <a:pt x="4517772" y="552075"/>
                    <a:pt x="4050409" y="120225"/>
                    <a:pt x="3482182" y="120225"/>
                  </a:cubicBezTo>
                  <a:cubicBezTo>
                    <a:pt x="2913956" y="120225"/>
                    <a:pt x="2446592" y="552075"/>
                    <a:pt x="2390391" y="1105474"/>
                  </a:cubicBezTo>
                  <a:lnTo>
                    <a:pt x="2385136" y="1209531"/>
                  </a:lnTo>
                  <a:lnTo>
                    <a:pt x="2384604" y="1209531"/>
                  </a:lnTo>
                  <a:lnTo>
                    <a:pt x="2385016" y="1217682"/>
                  </a:lnTo>
                  <a:cubicBezTo>
                    <a:pt x="2385016" y="1876286"/>
                    <a:pt x="1851111" y="2410190"/>
                    <a:pt x="1192508" y="2410190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6"/>
                </a:gs>
                <a:gs pos="39000">
                  <a:schemeClr val="accent5"/>
                </a:gs>
                <a:gs pos="18000">
                  <a:schemeClr val="accent4"/>
                </a:gs>
                <a:gs pos="92000">
                  <a:schemeClr val="accent3"/>
                </a:gs>
              </a:gsLst>
              <a:lin ang="10800000" scaled="0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Oval 8" descr="timeline endpoints">
              <a:extLst>
                <a:ext uri="{FF2B5EF4-FFF2-40B4-BE49-F238E27FC236}">
                  <a16:creationId xmlns:a16="http://schemas.microsoft.com/office/drawing/2014/main" id="{FD500365-FF2B-BD97-E160-2EE37926D791}"/>
                </a:ext>
              </a:extLst>
            </p:cNvPr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 descr="timeline endpoints">
              <a:extLst>
                <a:ext uri="{FF2B5EF4-FFF2-40B4-BE49-F238E27FC236}">
                  <a16:creationId xmlns:a16="http://schemas.microsoft.com/office/drawing/2014/main" id="{34C8CF17-1B0C-28D1-6E4D-5187FFFDCE2D}"/>
                </a:ext>
              </a:extLst>
            </p:cNvPr>
            <p:cNvSpPr/>
            <p:nvPr/>
          </p:nvSpPr>
          <p:spPr>
            <a:xfrm>
              <a:off x="10480529" y="3149771"/>
              <a:ext cx="218092" cy="218092"/>
            </a:xfrm>
            <a:prstGeom prst="ellipse">
              <a:avLst/>
            </a:pr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0A472"/>
                </a:solidFill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8AC32E-428F-9A0A-3195-B3423A2C93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0355" y="2660943"/>
            <a:ext cx="1161288" cy="1161288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Q1</a:t>
            </a:r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8A1666A-610A-35B4-038A-027C26F29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9505" y="2660943"/>
            <a:ext cx="1161288" cy="1161288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Q2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FDDA6AC-3BDE-259D-EBBE-6A7B12A21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8655" y="2660943"/>
            <a:ext cx="1161288" cy="1161288"/>
          </a:xfrm>
          <a:prstGeom prst="ellipse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Q3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DFBC172-3AC7-02D5-403B-5AB8BAB349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7805" y="2644842"/>
            <a:ext cx="1161288" cy="1161288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32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2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n-US" dirty="0"/>
              <a:t>Q4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1704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ll_Desktop_Computer_in_school_classroom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rhowd.com/techex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lpp.pressbooks.pub/businesscomputers2019/chapter/personal-computer-basic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world-news.blogspot.com/2009/01/la-scheda-madre-parte-seconda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abacademy.org/2021/labs/vigyanashram/students/pavan-mahadeokuchar/assignments/assignment9.html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F28D01B5-A5BC-45A3-8718-13BDC694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155274"/>
            <a:ext cx="11731752" cy="730357"/>
          </a:xfrm>
        </p:spPr>
        <p:txBody>
          <a:bodyPr/>
          <a:lstStyle/>
          <a:p>
            <a:pPr algn="ctr"/>
            <a:r>
              <a:rPr lang="en-US" b="1" u="sng" dirty="0">
                <a:latin typeface="Cambria"/>
                <a:ea typeface="Cambria"/>
              </a:rPr>
              <a:t>Subject Roadmap</a:t>
            </a:r>
            <a:endParaRPr lang="en-US" b="1" u="sng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13CE214-29C3-EA9D-3970-5DA5596A91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80355" y="2660943"/>
            <a:ext cx="1161288" cy="1161288"/>
          </a:xfrm>
        </p:spPr>
        <p:txBody>
          <a:bodyPr/>
          <a:lstStyle/>
          <a:p>
            <a:r>
              <a:rPr lang="en-US" b="1" dirty="0"/>
              <a:t>C1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086B1F-4F6D-4493-AE84-2520E9364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330" y="4832094"/>
            <a:ext cx="2170206" cy="3165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Introduction of computer 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A8BC552-04A5-36FD-5758-5E17CB0400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79505" y="2660943"/>
            <a:ext cx="1161288" cy="1161288"/>
          </a:xfrm>
        </p:spPr>
        <p:txBody>
          <a:bodyPr/>
          <a:lstStyle/>
          <a:p>
            <a:r>
              <a:rPr lang="en-US" b="1" dirty="0"/>
              <a:t>C2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EFC63F8-23B1-4F22-9868-15EB44617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4076" y="4817717"/>
            <a:ext cx="1796396" cy="302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Computer systems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F443B80-DE7B-85CB-3769-BFAB8DBE2E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8655" y="2660943"/>
            <a:ext cx="1161288" cy="1161288"/>
          </a:xfrm>
        </p:spPr>
        <p:txBody>
          <a:bodyPr/>
          <a:lstStyle/>
          <a:p>
            <a:r>
              <a:rPr lang="en-US" b="1" dirty="0"/>
              <a:t>C3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5A6A695-5271-4895-88EF-663A3F593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2277" y="4832094"/>
            <a:ext cx="3536054" cy="302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j-lt"/>
                <a:cs typeface="+mj-lt"/>
              </a:rPr>
              <a:t>Concept of internet and office automation package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30153FE-8F5A-E903-AD9D-FAD7244E18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7805" y="2644842"/>
            <a:ext cx="1161288" cy="1161288"/>
          </a:xfrm>
        </p:spPr>
        <p:txBody>
          <a:bodyPr/>
          <a:lstStyle/>
          <a:p>
            <a:r>
              <a:rPr lang="en-US" b="1" dirty="0"/>
              <a:t>P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CD04606-2C05-4AC9-9F6C-C0E9EDF1BC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8928" y="4817717"/>
            <a:ext cx="1738886" cy="3165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423062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87C75-A221-2895-E05D-F204BAF84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F29A926-C038-4769-D87A-E6F22A80ACB3}"/>
              </a:ext>
            </a:extLst>
          </p:cNvPr>
          <p:cNvGrpSpPr/>
          <p:nvPr/>
        </p:nvGrpSpPr>
        <p:grpSpPr>
          <a:xfrm>
            <a:off x="8168787" y="6371923"/>
            <a:ext cx="3955608" cy="440549"/>
            <a:chOff x="6587278" y="6084374"/>
            <a:chExt cx="5436475" cy="6870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AC22FA-054E-DFB2-6C53-89ABC32FFF9E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5EB4612-AF01-80D3-E76B-9A4569934B25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B9C665-1B13-FBFE-DD05-345C86678B2D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9E676C-3490-DC37-AB78-78AE716CA38E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A74508A-A885-6755-9302-C933424D05D8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79C2090-818B-93AB-4B33-CD6BE9F64D22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7636BE-CEA7-AABD-E38B-D32B11A304DF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5647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ea typeface="+mn-lt"/>
                  <a:cs typeface="+mn-lt"/>
                </a:rPr>
                <a:t>Computer Systems</a:t>
              </a:r>
              <a:endParaRPr lang="en-US" sz="2000" b="1" dirty="0">
                <a:solidFill>
                  <a:srgbClr val="FFFFFF"/>
                </a:solidFill>
                <a:latin typeface="Cambria"/>
                <a:ea typeface="Cambria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681A846-AA6D-CE7C-6CA4-EB1384707D5C}"/>
              </a:ext>
            </a:extLst>
          </p:cNvPr>
          <p:cNvSpPr txBox="1"/>
          <p:nvPr/>
        </p:nvSpPr>
        <p:spPr>
          <a:xfrm>
            <a:off x="475091" y="519502"/>
            <a:ext cx="1124373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Cambria"/>
              </a:rPr>
              <a:t>Processing Hardware:</a:t>
            </a:r>
            <a:endParaRPr lang="en-US" sz="3000" dirty="0">
              <a:latin typeface="Cambria"/>
              <a:ea typeface="Cambria"/>
            </a:endParaRPr>
          </a:p>
          <a:p>
            <a:endParaRPr lang="en-US" sz="3000" b="1" dirty="0">
              <a:latin typeface="Cambria"/>
              <a:ea typeface="Cambria"/>
              <a:cs typeface="+mn-lt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CPU (Central Processing Unit)</a:t>
            </a:r>
            <a:r>
              <a:rPr lang="en-US" sz="2400" dirty="0">
                <a:latin typeface="Cambria"/>
                <a:ea typeface="+mn-lt"/>
                <a:cs typeface="+mn-lt"/>
              </a:rPr>
              <a:t>: Brain of the computer</a:t>
            </a:r>
            <a:endParaRPr lang="en-US" sz="2400">
              <a:latin typeface="Cambria"/>
              <a:ea typeface="+mn-lt"/>
              <a:cs typeface="+mn-lt"/>
            </a:endParaRPr>
          </a:p>
          <a:p>
            <a:pPr marL="800100" lvl="1" indent="-342900">
              <a:buFont typeface="Wingdings"/>
              <a:buChar char="Ø"/>
            </a:pPr>
            <a:r>
              <a:rPr lang="en-US" sz="2400" dirty="0">
                <a:latin typeface="Cambria"/>
                <a:ea typeface="+mn-lt"/>
                <a:cs typeface="+mn-lt"/>
              </a:rPr>
              <a:t>ALU: Performs math/logical tasks</a:t>
            </a:r>
            <a:endParaRPr lang="en-US" sz="2400">
              <a:latin typeface="Cambria"/>
              <a:ea typeface="Cambria"/>
            </a:endParaRPr>
          </a:p>
          <a:p>
            <a:pPr marL="800100" lvl="1" indent="-342900">
              <a:buFont typeface="Wingdings"/>
              <a:buChar char="Ø"/>
            </a:pPr>
            <a:r>
              <a:rPr lang="en-US" sz="2400" dirty="0">
                <a:latin typeface="Cambria"/>
                <a:ea typeface="+mn-lt"/>
                <a:cs typeface="+mn-lt"/>
              </a:rPr>
              <a:t>CU: Controls operations</a:t>
            </a:r>
            <a:endParaRPr lang="en-US" sz="2400">
              <a:latin typeface="Cambria"/>
              <a:ea typeface="Cambria"/>
            </a:endParaRPr>
          </a:p>
          <a:p>
            <a:pPr marL="800100" lvl="1" indent="-342900">
              <a:buFont typeface="Wingdings"/>
              <a:buChar char="Ø"/>
            </a:pPr>
            <a:r>
              <a:rPr lang="en-US" sz="2400" dirty="0">
                <a:latin typeface="Cambria"/>
                <a:ea typeface="+mn-lt"/>
                <a:cs typeface="+mn-lt"/>
              </a:rPr>
              <a:t>Registers: Temporary fast-access memory</a:t>
            </a:r>
            <a:endParaRPr lang="en-US" sz="3000" dirty="0">
              <a:latin typeface="Cambria"/>
              <a:ea typeface="Cambria"/>
              <a:cs typeface="+mn-lt"/>
            </a:endParaRPr>
          </a:p>
          <a:p>
            <a:pPr lvl="1"/>
            <a:endParaRPr lang="en-US" sz="3000" b="1" dirty="0">
              <a:latin typeface="Cambria"/>
              <a:ea typeface="Cambria"/>
              <a:cs typeface="+mn-lt"/>
            </a:endParaRPr>
          </a:p>
          <a:p>
            <a:pPr lvl="1"/>
            <a:r>
              <a:rPr lang="en-US" sz="3000" b="1" dirty="0">
                <a:latin typeface="Cambria"/>
                <a:ea typeface="Cambria"/>
              </a:rPr>
              <a:t>Storage Devices:</a:t>
            </a:r>
          </a:p>
          <a:p>
            <a:pPr lvl="1"/>
            <a:r>
              <a:rPr lang="en-US" sz="2400" dirty="0">
                <a:latin typeface="Cambria"/>
                <a:ea typeface="+mn-lt"/>
                <a:cs typeface="+mn-lt"/>
              </a:rPr>
              <a:t>Stores data permanently or temporarily.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Primary</a:t>
            </a:r>
            <a:r>
              <a:rPr lang="en-US" sz="2400" dirty="0">
                <a:latin typeface="Cambria"/>
                <a:ea typeface="+mn-lt"/>
                <a:cs typeface="+mn-lt"/>
              </a:rPr>
              <a:t>: RAM, ROM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Secondary</a:t>
            </a:r>
            <a:r>
              <a:rPr lang="en-US" sz="2400" dirty="0">
                <a:latin typeface="Cambria"/>
                <a:ea typeface="+mn-lt"/>
                <a:cs typeface="+mn-lt"/>
              </a:rPr>
              <a:t>: HDD, SSD, Optical discs, Pen drives</a:t>
            </a:r>
            <a:endParaRPr lang="en-US" sz="2400">
              <a:latin typeface="Cambria"/>
              <a:ea typeface="Cambria"/>
            </a:endParaRPr>
          </a:p>
          <a:p>
            <a:endParaRPr lang="en-US" sz="2400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0750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055A-93E0-C0D7-03AA-C1470D9D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4AA88E-7979-EC03-5B03-9350B8963771}"/>
              </a:ext>
            </a:extLst>
          </p:cNvPr>
          <p:cNvGrpSpPr/>
          <p:nvPr/>
        </p:nvGrpSpPr>
        <p:grpSpPr>
          <a:xfrm>
            <a:off x="8168787" y="6371923"/>
            <a:ext cx="3955608" cy="440549"/>
            <a:chOff x="6587278" y="6084374"/>
            <a:chExt cx="5436475" cy="6870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D7FE041-4691-3D3B-CDD7-E68E0DF3F1B2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38C83FF-4570-448F-1DE7-5C34C8200993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FF9227-FCA4-2809-CF27-EA6A99693F82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4C4964-4311-C574-F7A3-23D99DC46062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A38CF7-E280-4AFD-1E80-19A3452D77F4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1C65750-8C3D-44D2-B584-7AC3E4D8AEB3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60F37F-FF1F-2BD5-83E3-01BF152D30CA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5647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ea typeface="+mn-lt"/>
                  <a:cs typeface="+mn-lt"/>
                </a:rPr>
                <a:t>Computer Systems</a:t>
              </a:r>
              <a:endParaRPr lang="en-US" sz="2000" b="1" dirty="0">
                <a:solidFill>
                  <a:srgbClr val="FFFFFF"/>
                </a:solidFill>
                <a:latin typeface="Cambria"/>
                <a:ea typeface="Cambria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506192-073F-382E-284F-61871FDA4C81}"/>
              </a:ext>
            </a:extLst>
          </p:cNvPr>
          <p:cNvSpPr txBox="1"/>
          <p:nvPr/>
        </p:nvSpPr>
        <p:spPr>
          <a:xfrm>
            <a:off x="475091" y="519502"/>
            <a:ext cx="1124373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+mn-lt"/>
                <a:cs typeface="+mn-lt"/>
              </a:rPr>
              <a:t>Output Devices:</a:t>
            </a:r>
            <a:endParaRPr lang="en-US" sz="3000" b="1">
              <a:latin typeface="Cambria"/>
              <a:ea typeface="Cambri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03FCFB-ECDE-ABB7-BF47-EB23066A7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6712"/>
              </p:ext>
            </p:extLst>
          </p:nvPr>
        </p:nvGraphicFramePr>
        <p:xfrm>
          <a:off x="473303" y="1311848"/>
          <a:ext cx="1094117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587">
                  <a:extLst>
                    <a:ext uri="{9D8B030D-6E8A-4147-A177-3AD203B41FA5}">
                      <a16:colId xmlns:a16="http://schemas.microsoft.com/office/drawing/2014/main" val="1851743286"/>
                    </a:ext>
                  </a:extLst>
                </a:gridCol>
                <a:gridCol w="5470587">
                  <a:extLst>
                    <a:ext uri="{9D8B030D-6E8A-4147-A177-3AD203B41FA5}">
                      <a16:colId xmlns:a16="http://schemas.microsoft.com/office/drawing/2014/main" val="1577964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b="1" dirty="0">
                          <a:latin typeface="Cambria"/>
                        </a:rPr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Cambria"/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5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CRT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Old monitor with vacuum 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1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LCD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Flat and energy-efficient 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8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LED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Latest tech, clear picture, energy-saving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Dot Matrix Printer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Low-quality, impact type printer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4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Inkjet Printer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Prints high-res colored images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782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Laser Printer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Fast, high-quality print, non-impact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58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Thermal Printer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Used in receipts, quiet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2759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Projector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Enlarges screen for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511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Cambria"/>
                        </a:rPr>
                        <a:t>Speakers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 dirty="0">
                          <a:latin typeface="Cambria"/>
                        </a:rPr>
                        <a:t>Plays audio output</a:t>
                      </a:r>
                      <a:endParaRPr lang="en-US" sz="2200" dirty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1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25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C9D8B-9AB1-289E-BD86-D30C1775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3EC0810-D206-29A5-2EAD-2D7266A0D208}"/>
              </a:ext>
            </a:extLst>
          </p:cNvPr>
          <p:cNvGrpSpPr/>
          <p:nvPr/>
        </p:nvGrpSpPr>
        <p:grpSpPr>
          <a:xfrm>
            <a:off x="8168787" y="6371923"/>
            <a:ext cx="3955608" cy="440549"/>
            <a:chOff x="6587278" y="6084374"/>
            <a:chExt cx="5436475" cy="6870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BF652B8-720C-1ACE-80B6-E9FA3025C683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5F0EF-E930-C092-FD9F-29C662AF1369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342BD8-B9CA-0366-8357-4846F17D4385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8984BE-81A8-D0B0-8BE6-24192AE1C725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8EB450A-6644-EBD8-4F6F-F7A11BDEBC6B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778763F-98DA-0E8A-D04D-CB0562F9FE3C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CDE3B4-261F-EABC-F2D0-723055FC83ED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5647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Cambria"/>
                  <a:ea typeface="+mn-lt"/>
                  <a:cs typeface="+mn-lt"/>
                </a:rPr>
                <a:t>Computer Software</a:t>
              </a:r>
              <a:endParaRPr lang="en-US" b="1">
                <a:latin typeface="Cambria"/>
                <a:ea typeface="Cambria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2FA25E-89AD-4BD8-BF85-4BC30E38D967}"/>
              </a:ext>
            </a:extLst>
          </p:cNvPr>
          <p:cNvSpPr txBox="1"/>
          <p:nvPr/>
        </p:nvSpPr>
        <p:spPr>
          <a:xfrm>
            <a:off x="475091" y="519502"/>
            <a:ext cx="11243733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Cambria"/>
              </a:rPr>
              <a:t>System Software</a:t>
            </a:r>
            <a:endParaRPr lang="en-US" sz="3000" dirty="0">
              <a:latin typeface="Cambria"/>
              <a:ea typeface="Cambria"/>
            </a:endParaRPr>
          </a:p>
          <a:p>
            <a:endParaRPr lang="en-US" sz="3000" b="1" dirty="0">
              <a:latin typeface="Cambria"/>
              <a:ea typeface="Cambria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+mn-lt"/>
                <a:cs typeface="+mn-lt"/>
              </a:rPr>
              <a:t>OS like Windows, Linux, macOS – Manages hardware/software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+mn-lt"/>
                <a:cs typeface="+mn-lt"/>
              </a:rPr>
              <a:t>Device Drivers – Controls specific devices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+mn-lt"/>
                <a:cs typeface="+mn-lt"/>
              </a:rPr>
              <a:t>BIOS – Loads OS from boot disk</a:t>
            </a:r>
            <a:endParaRPr lang="en-US" sz="2400" dirty="0">
              <a:latin typeface="Cambr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Aptos"/>
              <a:ea typeface="Cambria"/>
            </a:endParaRPr>
          </a:p>
          <a:p>
            <a:r>
              <a:rPr lang="en-US" sz="3000" b="1" dirty="0">
                <a:latin typeface="Cambria"/>
                <a:ea typeface="Cambria"/>
              </a:rPr>
              <a:t>Application Software</a:t>
            </a:r>
            <a:endParaRPr lang="en-US" sz="3000">
              <a:latin typeface="Cambria"/>
              <a:ea typeface="Cambria"/>
            </a:endParaRPr>
          </a:p>
          <a:p>
            <a:endParaRPr lang="en-US" sz="3000" b="1" dirty="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Cambria"/>
              </a:rPr>
              <a:t>Microsoft Office, Photoshop, Tally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Cambria"/>
              </a:rPr>
              <a:t>Helps users perform tasks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mbria"/>
              <a:ea typeface="Cambria"/>
            </a:endParaRPr>
          </a:p>
          <a:p>
            <a:r>
              <a:rPr lang="en-US" sz="3000" b="1" dirty="0">
                <a:latin typeface="Cambria"/>
                <a:ea typeface="Cambria"/>
              </a:rPr>
              <a:t>Utility Software</a:t>
            </a:r>
            <a:endParaRPr lang="en-US" sz="300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Cambria"/>
              </a:rPr>
              <a:t>Antivirus, disk cleaners, compression tools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Cambria"/>
              </a:rPr>
              <a:t>Maintains system health and efficiency</a:t>
            </a:r>
            <a:endParaRPr lang="en-US" sz="24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4064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91D6-8A3A-9541-62FE-90D454199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66EFF01-3F68-8AC3-5903-7CCC700B0041}"/>
              </a:ext>
            </a:extLst>
          </p:cNvPr>
          <p:cNvGrpSpPr/>
          <p:nvPr/>
        </p:nvGrpSpPr>
        <p:grpSpPr>
          <a:xfrm>
            <a:off x="8168787" y="6371923"/>
            <a:ext cx="3955608" cy="440549"/>
            <a:chOff x="6587278" y="6084374"/>
            <a:chExt cx="5436475" cy="6870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04C274E-52E5-8BAA-A134-57F3034CFDCF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4C99876-427B-E26C-4E21-A1BB89814FC3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559C3A-AE25-B1C0-CDEC-67BB36967D0D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8B9778-8DB3-886E-0CED-E77859CAAA98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212BF75-FB4F-8511-4E2A-7FF76C9111B7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A20268F-6346-DB06-9AF1-09CFDD70A387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11BDA7-7D7C-EBFE-E4D8-BF89F133FA82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5647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Cambria"/>
                  <a:ea typeface="+mn-lt"/>
                  <a:cs typeface="+mn-lt"/>
                </a:rPr>
                <a:t>Computer Software</a:t>
              </a:r>
              <a:endParaRPr lang="en-US" b="1">
                <a:latin typeface="Cambria"/>
                <a:ea typeface="Cambria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1A8D5E1-496E-C7E1-8A14-2152CE9C3C63}"/>
              </a:ext>
            </a:extLst>
          </p:cNvPr>
          <p:cNvSpPr txBox="1"/>
          <p:nvPr/>
        </p:nvSpPr>
        <p:spPr>
          <a:xfrm>
            <a:off x="475091" y="519502"/>
            <a:ext cx="11243733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Cambria"/>
              </a:rPr>
              <a:t>System Software</a:t>
            </a:r>
            <a:endParaRPr lang="en-US" sz="3000" dirty="0">
              <a:latin typeface="Cambria"/>
              <a:ea typeface="Cambria"/>
            </a:endParaRPr>
          </a:p>
          <a:p>
            <a:endParaRPr lang="en-US" sz="3000" b="1" dirty="0">
              <a:latin typeface="Cambria"/>
              <a:ea typeface="Cambria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+mn-lt"/>
                <a:cs typeface="+mn-lt"/>
              </a:rPr>
              <a:t>OS like Windows, Linux, macOS – Manages hardware/software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+mn-lt"/>
                <a:cs typeface="+mn-lt"/>
              </a:rPr>
              <a:t>Device Drivers – Controls specific devices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+mn-lt"/>
                <a:cs typeface="+mn-lt"/>
              </a:rPr>
              <a:t>BIOS – Loads OS from boot disk</a:t>
            </a:r>
            <a:endParaRPr lang="en-US" sz="2400" dirty="0">
              <a:latin typeface="Cambr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Aptos"/>
              <a:ea typeface="Cambria"/>
            </a:endParaRPr>
          </a:p>
          <a:p>
            <a:r>
              <a:rPr lang="en-US" sz="3000" b="1" dirty="0">
                <a:latin typeface="Cambria"/>
                <a:ea typeface="Cambria"/>
              </a:rPr>
              <a:t>Application Software</a:t>
            </a:r>
            <a:endParaRPr lang="en-US" sz="3000">
              <a:latin typeface="Cambria"/>
              <a:ea typeface="Cambria"/>
            </a:endParaRPr>
          </a:p>
          <a:p>
            <a:endParaRPr lang="en-US" sz="3000" b="1" dirty="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Cambria"/>
              </a:rPr>
              <a:t>Microsoft Office, Photoshop, Tally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Cambria"/>
              </a:rPr>
              <a:t>Helps users perform tasks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ambria"/>
              <a:ea typeface="Cambria"/>
            </a:endParaRPr>
          </a:p>
          <a:p>
            <a:r>
              <a:rPr lang="en-US" sz="3000" b="1" dirty="0">
                <a:latin typeface="Cambria"/>
                <a:ea typeface="Cambria"/>
              </a:rPr>
              <a:t>Utility Software</a:t>
            </a:r>
            <a:endParaRPr lang="en-US" sz="3000">
              <a:latin typeface="Cambria"/>
              <a:ea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Cambria"/>
              </a:rPr>
              <a:t>Antivirus, disk cleaners, compression tools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mbria"/>
                <a:ea typeface="Cambria"/>
              </a:rPr>
              <a:t>Maintains system health and efficiency</a:t>
            </a:r>
            <a:endParaRPr lang="en-US" sz="24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386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836C655-515A-1FE4-CED4-CD7659D2E754}"/>
              </a:ext>
            </a:extLst>
          </p:cNvPr>
          <p:cNvGrpSpPr/>
          <p:nvPr/>
        </p:nvGrpSpPr>
        <p:grpSpPr>
          <a:xfrm>
            <a:off x="3381126" y="103392"/>
            <a:ext cx="5436475" cy="641169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F13CAA8-14E7-1CA4-235D-881B7DA98B82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9C04629-68BB-1C50-E421-F4A4C963FD82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3B43D2-CB85-5E13-9028-69ED4C6E2768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Cambria"/>
                  <a:ea typeface="Cambria"/>
                </a:rPr>
                <a:t>Chapter : 1 Introduction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75AB52-4C0D-A088-A9D7-F4249DD2B4F1}"/>
              </a:ext>
            </a:extLst>
          </p:cNvPr>
          <p:cNvSpPr txBox="1"/>
          <p:nvPr/>
        </p:nvSpPr>
        <p:spPr>
          <a:xfrm>
            <a:off x="575733" y="864558"/>
            <a:ext cx="11243733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Cambria"/>
              </a:rPr>
              <a:t>What is a Computer?</a:t>
            </a:r>
          </a:p>
          <a:p>
            <a:endParaRPr lang="en-US" sz="2800" b="1" dirty="0">
              <a:latin typeface="Cambria"/>
              <a:ea typeface="Cambria"/>
            </a:endParaRPr>
          </a:p>
          <a:p>
            <a:r>
              <a:rPr lang="en-US" sz="2800" dirty="0">
                <a:latin typeface="Cambria"/>
                <a:ea typeface="Cambria"/>
              </a:rPr>
              <a:t>A </a:t>
            </a:r>
            <a:r>
              <a:rPr lang="en-US" sz="2800" b="1" dirty="0">
                <a:latin typeface="Cambria"/>
                <a:ea typeface="Cambria"/>
              </a:rPr>
              <a:t>computer</a:t>
            </a:r>
            <a:r>
              <a:rPr lang="en-US" sz="2800" dirty="0">
                <a:latin typeface="Cambria"/>
                <a:ea typeface="Cambria"/>
              </a:rPr>
              <a:t> is an </a:t>
            </a:r>
            <a:r>
              <a:rPr lang="en-US" sz="2800" b="1" dirty="0">
                <a:latin typeface="Cambria"/>
                <a:ea typeface="Cambria"/>
              </a:rPr>
              <a:t>electronic machine</a:t>
            </a:r>
            <a:r>
              <a:rPr lang="en-US" sz="2800" dirty="0">
                <a:latin typeface="Cambria"/>
                <a:ea typeface="Cambria"/>
              </a:rPr>
              <a:t> that can </a:t>
            </a:r>
            <a:r>
              <a:rPr lang="en-US" sz="2800" b="1" dirty="0">
                <a:latin typeface="Cambria"/>
                <a:ea typeface="Cambria"/>
              </a:rPr>
              <a:t>receive data (input), process it, store it, and produce results (output)</a:t>
            </a:r>
            <a:r>
              <a:rPr lang="en-US" sz="2800" dirty="0">
                <a:latin typeface="Cambria"/>
                <a:ea typeface="Cambria"/>
              </a:rPr>
              <a:t>. It operates under instructions (software) to perform a variety of tasks quickly and accurately.</a:t>
            </a:r>
          </a:p>
        </p:txBody>
      </p:sp>
      <p:pic>
        <p:nvPicPr>
          <p:cNvPr id="13" name="Picture 12" descr="A computer on a desk&#10;&#10;AI-generated content may be incorrect.">
            <a:extLst>
              <a:ext uri="{FF2B5EF4-FFF2-40B4-BE49-F238E27FC236}">
                <a16:creationId xmlns:a16="http://schemas.microsoft.com/office/drawing/2014/main" id="{1D263436-331F-53CD-9B07-D44A11798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830" y="3719192"/>
            <a:ext cx="3783775" cy="2697653"/>
          </a:xfrm>
          <a:prstGeom prst="rect">
            <a:avLst/>
          </a:prstGeom>
        </p:spPr>
      </p:pic>
      <p:pic>
        <p:nvPicPr>
          <p:cNvPr id="16" name="Picture 15" descr="Clipart - Personal computer">
            <a:extLst>
              <a:ext uri="{FF2B5EF4-FFF2-40B4-BE49-F238E27FC236}">
                <a16:creationId xmlns:a16="http://schemas.microsoft.com/office/drawing/2014/main" id="{EC810E9D-FA25-C849-44E1-FAACFD9DE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02" y="3189368"/>
            <a:ext cx="3384457" cy="2894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B096DC-5E7B-A4BF-EC41-73A61538E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2869" r="-452" b="13139"/>
          <a:stretch>
            <a:fillRect/>
          </a:stretch>
        </p:blipFill>
        <p:spPr>
          <a:xfrm>
            <a:off x="8612217" y="3194207"/>
            <a:ext cx="3205856" cy="26616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17CCA34-3B51-904D-BF5E-5D8B4BC19258}"/>
              </a:ext>
            </a:extLst>
          </p:cNvPr>
          <p:cNvGrpSpPr/>
          <p:nvPr/>
        </p:nvGrpSpPr>
        <p:grpSpPr>
          <a:xfrm>
            <a:off x="8168787" y="6371932"/>
            <a:ext cx="3955608" cy="440550"/>
            <a:chOff x="6587278" y="6084374"/>
            <a:chExt cx="5436475" cy="68704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153B290-D079-696F-8E7F-D6A924C1CD0C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8B4D5C8-2372-AC5F-1C76-F6223365DAD1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3A3A9E-ED34-DB19-1644-3B458F4964F2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D111-86BB-9CF6-2FC7-90ADDCA95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10BE3C-A30D-7CBE-BFE0-0BE8454AD674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C7CA159-820B-25B5-670F-0B5ECD9FEC97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D0EB487-A014-7A08-81B5-0AD054243D69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ABF3B3-2EBA-323E-619C-BB6EF379068C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Chapter : 1 Introduction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905EA7-2893-DA13-97C1-CA051229269B}"/>
              </a:ext>
            </a:extLst>
          </p:cNvPr>
          <p:cNvSpPr txBox="1"/>
          <p:nvPr/>
        </p:nvSpPr>
        <p:spPr>
          <a:xfrm>
            <a:off x="575733" y="965200"/>
            <a:ext cx="1124373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Cambria"/>
              </a:rPr>
              <a:t>Features of Computers:</a:t>
            </a:r>
            <a:endParaRPr lang="en-US" sz="3000" dirty="0">
              <a:latin typeface="Cambria"/>
              <a:ea typeface="Cambria"/>
            </a:endParaRPr>
          </a:p>
          <a:p>
            <a:endParaRPr lang="en-US" sz="3000" b="1" dirty="0">
              <a:latin typeface="Cambria"/>
              <a:ea typeface="Cambria"/>
              <a:cs typeface="+mn-lt"/>
            </a:endParaRPr>
          </a:p>
          <a:p>
            <a:pPr marL="457200" indent="-45720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Speed</a:t>
            </a:r>
            <a:r>
              <a:rPr lang="en-US" sz="2800" dirty="0">
                <a:latin typeface="Cambria"/>
                <a:ea typeface="+mn-lt"/>
                <a:cs typeface="+mn-lt"/>
              </a:rPr>
              <a:t>: Executes billions of instructions per second.</a:t>
            </a:r>
            <a:endParaRPr lang="en-US" dirty="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 Accuracy</a:t>
            </a:r>
            <a:r>
              <a:rPr lang="en-US" sz="2800" dirty="0">
                <a:latin typeface="Cambria"/>
                <a:ea typeface="+mn-lt"/>
                <a:cs typeface="+mn-lt"/>
              </a:rPr>
              <a:t>: Very low chance of errors when instructions are correct.</a:t>
            </a:r>
            <a:endParaRPr lang="en-US" dirty="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 Automation</a:t>
            </a:r>
            <a:r>
              <a:rPr lang="en-US" sz="2800" dirty="0">
                <a:latin typeface="Cambria"/>
                <a:ea typeface="+mn-lt"/>
                <a:cs typeface="+mn-lt"/>
              </a:rPr>
              <a:t>: Works on its own once given commands.</a:t>
            </a:r>
            <a:endParaRPr lang="en-US" dirty="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 Storage</a:t>
            </a:r>
            <a:r>
              <a:rPr lang="en-US" sz="2800" dirty="0">
                <a:latin typeface="Cambria"/>
                <a:ea typeface="+mn-lt"/>
                <a:cs typeface="+mn-lt"/>
              </a:rPr>
              <a:t>: Stores massive amounts of data.</a:t>
            </a:r>
            <a:endParaRPr lang="en-US" dirty="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 Diligence</a:t>
            </a:r>
            <a:r>
              <a:rPr lang="en-US" sz="2800" dirty="0">
                <a:latin typeface="Cambria"/>
                <a:ea typeface="+mn-lt"/>
                <a:cs typeface="+mn-lt"/>
              </a:rPr>
              <a:t>: No fatigue or distraction.</a:t>
            </a:r>
            <a:endParaRPr lang="en-US" dirty="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 Multitasking</a:t>
            </a:r>
            <a:r>
              <a:rPr lang="en-US" sz="2800" dirty="0">
                <a:latin typeface="Cambria"/>
                <a:ea typeface="+mn-lt"/>
                <a:cs typeface="+mn-lt"/>
              </a:rPr>
              <a:t>: Handles multiple tasks simultaneously.</a:t>
            </a:r>
            <a:endParaRPr lang="en-US" dirty="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 Versatility</a:t>
            </a:r>
            <a:r>
              <a:rPr lang="en-US" sz="2800" dirty="0">
                <a:latin typeface="Cambria"/>
                <a:ea typeface="+mn-lt"/>
                <a:cs typeface="+mn-lt"/>
              </a:rPr>
              <a:t>: Can be used in multiple domains like education, business, medicine.</a:t>
            </a:r>
            <a:endParaRPr lang="en-US" dirty="0">
              <a:latin typeface="Cambria"/>
              <a:ea typeface="+mn-lt"/>
              <a:cs typeface="+mn-lt"/>
            </a:endParaRPr>
          </a:p>
          <a:p>
            <a:endParaRPr lang="en-US" sz="2800" b="1" dirty="0">
              <a:latin typeface="Cambria"/>
              <a:ea typeface="Cambri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2BC631-EDF0-8339-685F-92F3EDFBDA04}"/>
              </a:ext>
            </a:extLst>
          </p:cNvPr>
          <p:cNvGrpSpPr/>
          <p:nvPr/>
        </p:nvGrpSpPr>
        <p:grpSpPr>
          <a:xfrm>
            <a:off x="8168787" y="6371932"/>
            <a:ext cx="3955608" cy="440550"/>
            <a:chOff x="6587278" y="6084374"/>
            <a:chExt cx="5436475" cy="68704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F839646-6A39-100D-2281-F635107800E8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20F650C-6104-694A-81E6-35A8BB1653F5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B8B6B3-7C54-D70E-3079-9D7629E275D3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96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F6DB-A41B-828F-FA04-8381E3AF7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EBF305-5BAB-FA44-2D9D-008CD34CAEDD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86F0C28-8971-41C0-C00A-132AE312E96A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BECAD21-6E5A-9096-5028-571A48F6966B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395CB-9AF2-577D-F813-A93A68E1E23A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Chapter : 1 Introduction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639094-71D8-8FED-4B33-BAED5DE1644A}"/>
              </a:ext>
            </a:extLst>
          </p:cNvPr>
          <p:cNvSpPr txBox="1"/>
          <p:nvPr/>
        </p:nvSpPr>
        <p:spPr>
          <a:xfrm>
            <a:off x="575733" y="965200"/>
            <a:ext cx="11243733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Cambria"/>
              </a:rPr>
              <a:t>Applications/Uses of Computers:</a:t>
            </a:r>
            <a:endParaRPr lang="en-US" dirty="0">
              <a:latin typeface="Cambria"/>
              <a:ea typeface="Cambria"/>
            </a:endParaRPr>
          </a:p>
          <a:p>
            <a:endParaRPr lang="en-US" sz="3000" b="1" dirty="0">
              <a:latin typeface="Cambria"/>
              <a:ea typeface="Cambria"/>
              <a:cs typeface="+mn-lt"/>
            </a:endParaRPr>
          </a:p>
          <a:p>
            <a:pPr marL="457200" indent="-457200">
              <a:buFont typeface="Wingdings"/>
              <a:buChar char="Ø"/>
            </a:pPr>
            <a:r>
              <a:rPr lang="en-US" sz="3000" b="1" dirty="0">
                <a:latin typeface="Cambria"/>
                <a:ea typeface="+mn-lt"/>
                <a:cs typeface="+mn-lt"/>
              </a:rPr>
              <a:t>Education</a:t>
            </a:r>
            <a:r>
              <a:rPr lang="en-US" sz="3000" dirty="0">
                <a:latin typeface="Cambria"/>
                <a:ea typeface="+mn-lt"/>
                <a:cs typeface="+mn-lt"/>
              </a:rPr>
              <a:t>: E-learning platforms (Moodle, Google Classroom), research, programming.</a:t>
            </a:r>
            <a:endParaRPr lang="en-US" dirty="0">
              <a:latin typeface="Cambria"/>
              <a:ea typeface="Cambria"/>
            </a:endParaRPr>
          </a:p>
          <a:p>
            <a:pPr marL="457200" indent="-457200">
              <a:buFont typeface="Wingdings"/>
              <a:buChar char="Ø"/>
            </a:pPr>
            <a:r>
              <a:rPr lang="en-US" sz="3000" b="1" dirty="0">
                <a:latin typeface="Cambria"/>
                <a:ea typeface="+mn-lt"/>
                <a:cs typeface="+mn-lt"/>
              </a:rPr>
              <a:t>Banking</a:t>
            </a:r>
            <a:r>
              <a:rPr lang="en-US" sz="3000" dirty="0">
                <a:latin typeface="Cambria"/>
                <a:ea typeface="+mn-lt"/>
                <a:cs typeface="+mn-lt"/>
              </a:rPr>
              <a:t>: ATMs, online banking, database management.</a:t>
            </a:r>
            <a:endParaRPr lang="en-US" dirty="0">
              <a:latin typeface="Cambria"/>
              <a:ea typeface="Cambria"/>
            </a:endParaRPr>
          </a:p>
          <a:p>
            <a:pPr marL="457200" indent="-457200">
              <a:buFont typeface="Wingdings"/>
              <a:buChar char="Ø"/>
            </a:pPr>
            <a:r>
              <a:rPr lang="en-US" sz="3000" b="1" dirty="0">
                <a:latin typeface="Cambria"/>
                <a:ea typeface="+mn-lt"/>
                <a:cs typeface="+mn-lt"/>
              </a:rPr>
              <a:t>Medicine</a:t>
            </a:r>
            <a:r>
              <a:rPr lang="en-US" sz="3000" dirty="0">
                <a:latin typeface="Cambria"/>
                <a:ea typeface="+mn-lt"/>
                <a:cs typeface="+mn-lt"/>
              </a:rPr>
              <a:t>: Diagnosing diseases, robotic surgery, maintaining patient records.</a:t>
            </a:r>
            <a:endParaRPr lang="en-US" dirty="0">
              <a:latin typeface="Cambria"/>
              <a:ea typeface="Cambria"/>
            </a:endParaRPr>
          </a:p>
          <a:p>
            <a:pPr marL="457200" indent="-457200">
              <a:buFont typeface="Wingdings"/>
              <a:buChar char="Ø"/>
            </a:pPr>
            <a:r>
              <a:rPr lang="en-US" sz="3000" b="1" dirty="0">
                <a:latin typeface="Cambria"/>
                <a:ea typeface="+mn-lt"/>
                <a:cs typeface="+mn-lt"/>
              </a:rPr>
              <a:t>Engineering</a:t>
            </a:r>
            <a:r>
              <a:rPr lang="en-US" sz="3000" dirty="0">
                <a:latin typeface="Cambria"/>
                <a:ea typeface="+mn-lt"/>
                <a:cs typeface="+mn-lt"/>
              </a:rPr>
              <a:t>: Design using CAD/CAM software.</a:t>
            </a:r>
            <a:endParaRPr lang="en-US" dirty="0">
              <a:latin typeface="Cambria"/>
              <a:ea typeface="Cambria"/>
            </a:endParaRPr>
          </a:p>
          <a:p>
            <a:pPr marL="457200" indent="-457200">
              <a:buFont typeface="Wingdings"/>
              <a:buChar char="Ø"/>
            </a:pPr>
            <a:r>
              <a:rPr lang="en-US" sz="3000" b="1" dirty="0">
                <a:latin typeface="Cambria"/>
                <a:ea typeface="+mn-lt"/>
                <a:cs typeface="+mn-lt"/>
              </a:rPr>
              <a:t>Government</a:t>
            </a:r>
            <a:r>
              <a:rPr lang="en-US" sz="3000" dirty="0">
                <a:latin typeface="Cambria"/>
                <a:ea typeface="+mn-lt"/>
                <a:cs typeface="+mn-lt"/>
              </a:rPr>
              <a:t>: Record-keeping, public service automation.</a:t>
            </a:r>
            <a:endParaRPr lang="en-US" dirty="0">
              <a:latin typeface="Cambria"/>
              <a:ea typeface="Cambria"/>
            </a:endParaRPr>
          </a:p>
          <a:p>
            <a:pPr marL="457200" indent="-457200">
              <a:buFont typeface="Wingdings"/>
              <a:buChar char="Ø"/>
            </a:pPr>
            <a:r>
              <a:rPr lang="en-US" sz="3000" b="1" dirty="0">
                <a:latin typeface="Cambria"/>
                <a:ea typeface="+mn-lt"/>
                <a:cs typeface="+mn-lt"/>
              </a:rPr>
              <a:t>Home</a:t>
            </a:r>
            <a:r>
              <a:rPr lang="en-US" sz="3000" dirty="0">
                <a:latin typeface="Cambria"/>
                <a:ea typeface="+mn-lt"/>
                <a:cs typeface="+mn-lt"/>
              </a:rPr>
              <a:t>: Entertainment, learning, e-commerce.</a:t>
            </a:r>
            <a:endParaRPr lang="en-US" dirty="0">
              <a:latin typeface="Cambria"/>
              <a:ea typeface="Cambria"/>
            </a:endParaRPr>
          </a:p>
          <a:p>
            <a:endParaRPr lang="en-US" sz="3000" dirty="0">
              <a:latin typeface="Aptos"/>
              <a:ea typeface="Cambri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BB5F1F-37A8-BB4D-A647-95B40D6F7B55}"/>
              </a:ext>
            </a:extLst>
          </p:cNvPr>
          <p:cNvGrpSpPr/>
          <p:nvPr/>
        </p:nvGrpSpPr>
        <p:grpSpPr>
          <a:xfrm>
            <a:off x="8168787" y="6371932"/>
            <a:ext cx="3955608" cy="440550"/>
            <a:chOff x="6587278" y="6084374"/>
            <a:chExt cx="5436475" cy="68704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B60F333-B801-3B3D-D61D-1FEE05D4706A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40AF8A-C40B-2A47-82AF-3B517FDDFF3A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0312DB-8879-5EB1-542D-EDAF1BAEFF79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95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FAFD5-9D2C-7407-262C-E521BD010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57090D-C453-BEBE-5707-80BAA54850BF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66543FB-AD6F-92DA-1E79-A8429E75BF7A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4A2A3E-A945-13B2-529C-807BB22B8C4F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6A9AF-4858-9E24-0679-BD829648C91A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Chapter : 1 Introduction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E52FB2-9210-0D87-0501-D707269BA7AF}"/>
              </a:ext>
            </a:extLst>
          </p:cNvPr>
          <p:cNvSpPr txBox="1"/>
          <p:nvPr/>
        </p:nvSpPr>
        <p:spPr>
          <a:xfrm>
            <a:off x="475091" y="634521"/>
            <a:ext cx="11243733" cy="59400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Cambria"/>
              </a:rPr>
              <a:t>Importance of Computers in Medical Field</a:t>
            </a:r>
            <a:endParaRPr lang="en-US" sz="3000" dirty="0">
              <a:latin typeface="Cambria"/>
              <a:ea typeface="Cambria"/>
            </a:endParaRPr>
          </a:p>
          <a:p>
            <a:r>
              <a:rPr lang="en-US" sz="2400" dirty="0">
                <a:latin typeface="Cambria"/>
                <a:ea typeface="+mn-lt"/>
                <a:cs typeface="+mn-lt"/>
              </a:rPr>
              <a:t>Computers play a vital role in healthcare. There are the following important key as follows:</a:t>
            </a:r>
            <a:endParaRPr lang="en-US" sz="2400" dirty="0">
              <a:latin typeface="Cambria"/>
              <a:ea typeface="Cambria"/>
            </a:endParaRPr>
          </a:p>
          <a:p>
            <a:endParaRPr lang="en-US" sz="2400" dirty="0">
              <a:latin typeface="Aptos"/>
              <a:ea typeface="Cambria"/>
            </a:endParaRPr>
          </a:p>
          <a:p>
            <a:r>
              <a:rPr lang="en-US" sz="2400" b="1" dirty="0">
                <a:latin typeface="Cambria"/>
                <a:ea typeface="Cambria"/>
              </a:rPr>
              <a:t>Key Uses:</a:t>
            </a:r>
          </a:p>
          <a:p>
            <a:pPr marL="457200" indent="-45720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Electronic Health Records (EHRs)</a:t>
            </a:r>
            <a:r>
              <a:rPr lang="en-US" sz="2800" dirty="0">
                <a:latin typeface="Cambria"/>
                <a:ea typeface="+mn-lt"/>
                <a:cs typeface="+mn-lt"/>
              </a:rPr>
              <a:t>: Store and access patient histories instantly.</a:t>
            </a:r>
            <a:endParaRPr lang="en-US" sz="2800">
              <a:latin typeface="Cambria"/>
              <a:ea typeface="Cambria"/>
            </a:endParaRPr>
          </a:p>
          <a:p>
            <a:pPr marL="457200" indent="-45720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Medical Imaging</a:t>
            </a:r>
            <a:r>
              <a:rPr lang="en-US" sz="2800" dirty="0">
                <a:latin typeface="Cambria"/>
                <a:ea typeface="+mn-lt"/>
                <a:cs typeface="+mn-lt"/>
              </a:rPr>
              <a:t>: X-rays, MRI, CT scans use computer processing.</a:t>
            </a:r>
          </a:p>
          <a:p>
            <a:pPr marL="457200" indent="-45720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Telemedicine</a:t>
            </a:r>
            <a:r>
              <a:rPr lang="en-US" sz="2800" dirty="0">
                <a:latin typeface="Cambria"/>
                <a:ea typeface="+mn-lt"/>
                <a:cs typeface="+mn-lt"/>
              </a:rPr>
              <a:t>: Remote consultation and monitoring.</a:t>
            </a:r>
          </a:p>
          <a:p>
            <a:pPr marL="457200" indent="-45720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Lab Testing</a:t>
            </a:r>
            <a:r>
              <a:rPr lang="en-US" sz="2800" dirty="0">
                <a:latin typeface="Cambria"/>
                <a:ea typeface="+mn-lt"/>
                <a:cs typeface="+mn-lt"/>
              </a:rPr>
              <a:t>: Automated blood tests, virus detection.</a:t>
            </a:r>
          </a:p>
          <a:p>
            <a:pPr marL="457200" indent="-45720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Hospital Information Systems (HIS)</a:t>
            </a:r>
            <a:r>
              <a:rPr lang="en-US" sz="2800" dirty="0">
                <a:latin typeface="Cambria"/>
                <a:ea typeface="+mn-lt"/>
                <a:cs typeface="+mn-lt"/>
              </a:rPr>
              <a:t>: Manages staff, billing, reports.</a:t>
            </a:r>
          </a:p>
          <a:p>
            <a:pPr marL="457200" indent="-45720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Research</a:t>
            </a:r>
            <a:r>
              <a:rPr lang="en-US" sz="2800" dirty="0">
                <a:latin typeface="Cambria"/>
                <a:ea typeface="+mn-lt"/>
                <a:cs typeface="+mn-lt"/>
              </a:rPr>
              <a:t>: Drug discovery, disease modeling.</a:t>
            </a:r>
          </a:p>
          <a:p>
            <a:pPr marL="457200" indent="-457200">
              <a:buFont typeface="Wingdings"/>
              <a:buChar char="Ø"/>
            </a:pPr>
            <a:r>
              <a:rPr lang="en-US" sz="2800" b="1" dirty="0">
                <a:latin typeface="Cambria"/>
                <a:ea typeface="+mn-lt"/>
                <a:cs typeface="+mn-lt"/>
              </a:rPr>
              <a:t>Wearable Devices</a:t>
            </a:r>
            <a:r>
              <a:rPr lang="en-US" sz="2800" dirty="0">
                <a:latin typeface="Cambria"/>
                <a:ea typeface="+mn-lt"/>
                <a:cs typeface="+mn-lt"/>
              </a:rPr>
              <a:t>: Track heart rate, oxygen, sleep, etc.</a:t>
            </a:r>
          </a:p>
          <a:p>
            <a:endParaRPr lang="en-US" sz="3000" b="1" dirty="0">
              <a:latin typeface="Cambria"/>
              <a:ea typeface="Cambri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44A19D-CF13-938C-6A02-E715EA8CC5EE}"/>
              </a:ext>
            </a:extLst>
          </p:cNvPr>
          <p:cNvGrpSpPr/>
          <p:nvPr/>
        </p:nvGrpSpPr>
        <p:grpSpPr>
          <a:xfrm>
            <a:off x="8168787" y="6371932"/>
            <a:ext cx="3955608" cy="440550"/>
            <a:chOff x="6587278" y="6084374"/>
            <a:chExt cx="5436475" cy="68704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0DF0DC0-E263-DCFB-E943-46B8EFA4211E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3603321-5628-9FC8-7C46-5ED2EAE56607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D0CEBF-A98A-0722-8EF7-304B179504B7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20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ECEC-F373-28A0-45C4-A4BF69E6C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FE9EE92-1681-9344-5A40-F7E20E7CA81B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72BB859-05BE-8FC3-22C5-6EFCBD618431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50D12B5-28B0-947B-5790-2771621C7965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A3A27-E3E6-16CA-B22C-4126CD970886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Chapter : 1 Introduction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984D93-7BB6-B61F-9505-48423C687744}"/>
              </a:ext>
            </a:extLst>
          </p:cNvPr>
          <p:cNvSpPr txBox="1"/>
          <p:nvPr/>
        </p:nvSpPr>
        <p:spPr>
          <a:xfrm>
            <a:off x="475091" y="634521"/>
            <a:ext cx="11243733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Cambria"/>
              </a:rPr>
              <a:t>Computer Ergonomics &amp; Health</a:t>
            </a:r>
            <a:endParaRPr lang="en-US" sz="3000" dirty="0">
              <a:latin typeface="Cambria"/>
              <a:ea typeface="Cambria"/>
            </a:endParaRPr>
          </a:p>
          <a:p>
            <a:r>
              <a:rPr lang="en-US" sz="2400" b="1" dirty="0">
                <a:latin typeface="Cambria"/>
                <a:ea typeface="Cambria"/>
              </a:rPr>
              <a:t>Computer Ergonomics</a:t>
            </a:r>
            <a:endParaRPr lang="en-US" sz="2400">
              <a:latin typeface="Cambria"/>
              <a:ea typeface="Cambria"/>
            </a:endParaRPr>
          </a:p>
          <a:p>
            <a:r>
              <a:rPr lang="en-US" sz="2400" dirty="0">
                <a:latin typeface="Cambria"/>
                <a:ea typeface="+mn-lt"/>
                <a:cs typeface="+mn-lt"/>
              </a:rPr>
              <a:t>The science of designing the computer workspace to minimize discomfort and injury.</a:t>
            </a:r>
            <a:endParaRPr lang="en-US" sz="2400">
              <a:latin typeface="Cambria"/>
              <a:ea typeface="Cambria"/>
            </a:endParaRPr>
          </a:p>
          <a:p>
            <a:r>
              <a:rPr lang="en-US" sz="2400" b="1" u="sng" dirty="0">
                <a:latin typeface="Cambria"/>
                <a:ea typeface="Cambria"/>
              </a:rPr>
              <a:t>Health Problems Due to Computers:</a:t>
            </a: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Eye strain</a:t>
            </a:r>
            <a:r>
              <a:rPr lang="en-US" sz="2400" dirty="0">
                <a:latin typeface="Cambria"/>
                <a:ea typeface="+mn-lt"/>
                <a:cs typeface="+mn-lt"/>
              </a:rPr>
              <a:t> (from screen glare)</a:t>
            </a:r>
            <a:endParaRPr lang="en-US" sz="2400">
              <a:latin typeface="Cambria"/>
              <a:ea typeface="Cambria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Repetitive Strain Injury (RSI)</a:t>
            </a:r>
            <a:r>
              <a:rPr lang="en-US" sz="2400" dirty="0">
                <a:latin typeface="Cambria"/>
                <a:ea typeface="+mn-lt"/>
                <a:cs typeface="+mn-lt"/>
              </a:rPr>
              <a:t> – from typing/mouse overuse</a:t>
            </a:r>
            <a:endParaRPr lang="en-US" sz="2400">
              <a:latin typeface="Cambria"/>
              <a:ea typeface="Cambria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Back and neck pain</a:t>
            </a:r>
            <a:r>
              <a:rPr lang="en-US" sz="2400" dirty="0">
                <a:latin typeface="Cambria"/>
                <a:ea typeface="+mn-lt"/>
                <a:cs typeface="+mn-lt"/>
              </a:rPr>
              <a:t> – due to bad posture</a:t>
            </a:r>
            <a:endParaRPr lang="en-US" sz="2400">
              <a:latin typeface="Cambria"/>
              <a:ea typeface="Cambria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Stress</a:t>
            </a:r>
            <a:r>
              <a:rPr lang="en-US" sz="2400" dirty="0">
                <a:latin typeface="Cambria"/>
                <a:ea typeface="+mn-lt"/>
                <a:cs typeface="+mn-lt"/>
              </a:rPr>
              <a:t> – from continuous usage without breaks</a:t>
            </a:r>
            <a:endParaRPr lang="en-US" sz="2400">
              <a:latin typeface="Cambria"/>
              <a:ea typeface="Cambria"/>
            </a:endParaRPr>
          </a:p>
          <a:p>
            <a:r>
              <a:rPr lang="en-US" sz="2400" b="1" u="sng" dirty="0">
                <a:latin typeface="Cambria"/>
                <a:ea typeface="Cambria"/>
              </a:rPr>
              <a:t>Precautions:</a:t>
            </a:r>
          </a:p>
          <a:p>
            <a:pPr marL="285750" indent="-285750">
              <a:buFont typeface="Wingdings"/>
              <a:buChar char="Ø"/>
            </a:pPr>
            <a:r>
              <a:rPr lang="en-US" sz="2400" dirty="0">
                <a:latin typeface="Cambria"/>
                <a:ea typeface="+mn-lt"/>
                <a:cs typeface="+mn-lt"/>
              </a:rPr>
              <a:t>Maintain </a:t>
            </a:r>
            <a:r>
              <a:rPr lang="en-US" sz="2400" b="1" dirty="0">
                <a:latin typeface="Cambria"/>
                <a:ea typeface="+mn-lt"/>
                <a:cs typeface="+mn-lt"/>
              </a:rPr>
              <a:t>correct posture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400" dirty="0">
                <a:latin typeface="Cambria"/>
                <a:ea typeface="+mn-lt"/>
                <a:cs typeface="+mn-lt"/>
              </a:rPr>
              <a:t>Use </a:t>
            </a:r>
            <a:r>
              <a:rPr lang="en-US" sz="2400" b="1" dirty="0">
                <a:latin typeface="Cambria"/>
                <a:ea typeface="+mn-lt"/>
                <a:cs typeface="+mn-lt"/>
              </a:rPr>
              <a:t>adjustable chairs and tables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400" dirty="0">
                <a:latin typeface="Cambria"/>
                <a:ea typeface="+mn-lt"/>
                <a:cs typeface="+mn-lt"/>
              </a:rPr>
              <a:t>Use </a:t>
            </a:r>
            <a:r>
              <a:rPr lang="en-US" sz="2400" b="1" dirty="0">
                <a:latin typeface="Cambria"/>
                <a:ea typeface="+mn-lt"/>
                <a:cs typeface="+mn-lt"/>
              </a:rPr>
              <a:t>anti-glare screen filters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400" dirty="0">
                <a:latin typeface="Cambria"/>
                <a:ea typeface="+mn-lt"/>
                <a:cs typeface="+mn-lt"/>
              </a:rPr>
              <a:t>Take </a:t>
            </a:r>
            <a:r>
              <a:rPr lang="en-US" sz="2400" b="1" dirty="0">
                <a:latin typeface="Cambria"/>
                <a:ea typeface="+mn-lt"/>
                <a:cs typeface="+mn-lt"/>
              </a:rPr>
              <a:t>frequent short breaks</a:t>
            </a:r>
            <a:r>
              <a:rPr lang="en-US" sz="2400" dirty="0">
                <a:latin typeface="Cambria"/>
                <a:ea typeface="+mn-lt"/>
                <a:cs typeface="+mn-lt"/>
              </a:rPr>
              <a:t> (20-20-20 rule: every 20 mins, look 20 feet away for 20 seconds)</a:t>
            </a:r>
            <a:endParaRPr lang="en-US" sz="2400">
              <a:latin typeface="Cambria"/>
              <a:ea typeface="Cambria"/>
            </a:endParaRPr>
          </a:p>
          <a:p>
            <a:pPr marL="285750" indent="-285750">
              <a:buFont typeface="Wingdings"/>
              <a:buChar char="Ø"/>
            </a:pPr>
            <a:r>
              <a:rPr lang="en-US" sz="2400" dirty="0">
                <a:latin typeface="Cambria"/>
                <a:ea typeface="+mn-lt"/>
                <a:cs typeface="+mn-lt"/>
              </a:rPr>
              <a:t>Use </a:t>
            </a:r>
            <a:r>
              <a:rPr lang="en-US" sz="2400" b="1" dirty="0">
                <a:latin typeface="Cambria"/>
                <a:ea typeface="+mn-lt"/>
                <a:cs typeface="+mn-lt"/>
              </a:rPr>
              <a:t>wrist rests and ergonomic mouse</a:t>
            </a:r>
            <a:endParaRPr lang="en-US" sz="2400">
              <a:latin typeface="Cambria"/>
              <a:ea typeface="Cambria"/>
            </a:endParaRPr>
          </a:p>
          <a:p>
            <a:endParaRPr lang="en-US" sz="2400" b="1" dirty="0">
              <a:latin typeface="Cambria"/>
              <a:ea typeface="Cambri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D9366A-3AEC-6378-F87B-7C970EA96143}"/>
              </a:ext>
            </a:extLst>
          </p:cNvPr>
          <p:cNvGrpSpPr/>
          <p:nvPr/>
        </p:nvGrpSpPr>
        <p:grpSpPr>
          <a:xfrm>
            <a:off x="8168787" y="6371932"/>
            <a:ext cx="3955608" cy="440550"/>
            <a:chOff x="6587278" y="6084374"/>
            <a:chExt cx="5436475" cy="68704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A554027-A052-550D-E449-7250CBADD523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33BA672-C851-0FD3-DCE8-648CEE03863E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B63AF6-A7B6-1776-5FB6-2E88074A43B1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64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8A08C-C4A5-F77B-A62C-9FBEA3BD8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FDE0468-24E9-D73E-3384-CC1E58FEACE3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A3F8D8A-4BB5-D646-A05B-880D52763FA0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59D131F-8D2E-8CC1-5CAC-2E271A1BEF49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0754C5-FA58-5337-7FDD-27921EAE6254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5647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ea typeface="+mn-lt"/>
                  <a:cs typeface="+mn-lt"/>
                </a:rPr>
                <a:t>Computer Systems</a:t>
              </a:r>
              <a:endParaRPr lang="en-US" sz="2000" b="1" dirty="0">
                <a:solidFill>
                  <a:srgbClr val="FFFFFF"/>
                </a:solidFill>
                <a:latin typeface="Cambria"/>
                <a:ea typeface="Cambria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562A55-00FA-61F3-36F3-2B81A471A3E8}"/>
              </a:ext>
            </a:extLst>
          </p:cNvPr>
          <p:cNvSpPr txBox="1"/>
          <p:nvPr/>
        </p:nvSpPr>
        <p:spPr>
          <a:xfrm>
            <a:off x="475091" y="634521"/>
            <a:ext cx="11243733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000" b="1" dirty="0">
                <a:latin typeface="Cambria"/>
                <a:ea typeface="Cambria"/>
              </a:rPr>
              <a:t>Computer Systems</a:t>
            </a:r>
            <a:endParaRPr lang="en-US" sz="3000" dirty="0">
              <a:latin typeface="Cambria"/>
              <a:ea typeface="Cambria"/>
            </a:endParaRPr>
          </a:p>
          <a:p>
            <a:r>
              <a:rPr lang="en-US" sz="3000" b="1" dirty="0">
                <a:latin typeface="Cambria"/>
                <a:ea typeface="Cambria"/>
              </a:rPr>
              <a:t>Main Parts of Computer System:</a:t>
            </a:r>
            <a:endParaRPr lang="en-US" sz="3000">
              <a:latin typeface="Cambria"/>
              <a:ea typeface="Cambria"/>
            </a:endParaRPr>
          </a:p>
          <a:p>
            <a:endParaRPr lang="en-US" sz="3000" b="1" dirty="0">
              <a:latin typeface="Cambria"/>
              <a:ea typeface="Cambria"/>
              <a:cs typeface="+mn-lt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Hardware</a:t>
            </a:r>
            <a:r>
              <a:rPr lang="en-US" sz="2400" dirty="0">
                <a:latin typeface="Cambria"/>
                <a:ea typeface="+mn-lt"/>
                <a:cs typeface="+mn-lt"/>
              </a:rPr>
              <a:t> – Physical components</a:t>
            </a:r>
            <a:endParaRPr lang="en-US" sz="2400">
              <a:latin typeface="Cambria"/>
              <a:ea typeface="Cambria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Software</a:t>
            </a:r>
            <a:r>
              <a:rPr lang="en-US" sz="2400" dirty="0">
                <a:latin typeface="Cambria"/>
                <a:ea typeface="+mn-lt"/>
                <a:cs typeface="+mn-lt"/>
              </a:rPr>
              <a:t> – Set of programs/instructions</a:t>
            </a:r>
            <a:endParaRPr lang="en-US" sz="2400">
              <a:latin typeface="Cambria"/>
              <a:ea typeface="Cambria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Users</a:t>
            </a:r>
            <a:r>
              <a:rPr lang="en-US" sz="2400" dirty="0">
                <a:latin typeface="Cambria"/>
                <a:ea typeface="+mn-lt"/>
                <a:cs typeface="+mn-lt"/>
              </a:rPr>
              <a:t> – People who operate the computer</a:t>
            </a:r>
            <a:endParaRPr lang="en-US" sz="2400">
              <a:latin typeface="Cambria"/>
              <a:ea typeface="Cambria"/>
            </a:endParaRPr>
          </a:p>
          <a:p>
            <a:pPr marL="342900" indent="-342900">
              <a:buFont typeface="Wingdings"/>
              <a:buChar char="Ø"/>
            </a:pPr>
            <a:r>
              <a:rPr lang="en-US" sz="2400" b="1" dirty="0">
                <a:latin typeface="Cambria"/>
                <a:ea typeface="+mn-lt"/>
                <a:cs typeface="+mn-lt"/>
              </a:rPr>
              <a:t>Data</a:t>
            </a:r>
            <a:r>
              <a:rPr lang="en-US" sz="2400" dirty="0">
                <a:latin typeface="Cambria"/>
                <a:ea typeface="+mn-lt"/>
                <a:cs typeface="+mn-lt"/>
              </a:rPr>
              <a:t> – Information input and processed</a:t>
            </a:r>
            <a:endParaRPr lang="en-US" sz="2400">
              <a:latin typeface="Cambria"/>
              <a:ea typeface="Cambria"/>
            </a:endParaRPr>
          </a:p>
          <a:p>
            <a:endParaRPr lang="en-US" sz="2400" b="1" dirty="0">
              <a:latin typeface="Cambria"/>
              <a:ea typeface="Cambria"/>
            </a:endParaRPr>
          </a:p>
        </p:txBody>
      </p:sp>
      <p:pic>
        <p:nvPicPr>
          <p:cNvPr id="27" name="Picture 26" descr="A computer system with a monitor and keyboard">
            <a:extLst>
              <a:ext uri="{FF2B5EF4-FFF2-40B4-BE49-F238E27FC236}">
                <a16:creationId xmlns:a16="http://schemas.microsoft.com/office/drawing/2014/main" id="{6981C93A-81F4-49C1-46D0-DA2080AE1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9811" y="2149780"/>
            <a:ext cx="5549661" cy="30328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A29E32-C0B5-87E9-7957-FD1259697204}"/>
              </a:ext>
            </a:extLst>
          </p:cNvPr>
          <p:cNvGrpSpPr/>
          <p:nvPr/>
        </p:nvGrpSpPr>
        <p:grpSpPr>
          <a:xfrm>
            <a:off x="8168787" y="6371932"/>
            <a:ext cx="3955608" cy="440550"/>
            <a:chOff x="6587278" y="6084374"/>
            <a:chExt cx="5436475" cy="68704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EE25265-0165-4660-021D-C449DD372536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EA1234-F0F2-48CB-71BF-549348C54F1F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5822A4-73B5-8EFE-93B5-5AC9E4C2FE5C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28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742E-4FEA-DDC5-9190-36B2B0D9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F1AC5D-AD73-28AD-AB3D-AB20CF2EF436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554381D-6CC2-FE6C-FEFC-17824650DAA4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13479E5-4A5B-5CBE-2BDE-5DB25D004892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5ECD95-2DA1-FBED-C7FB-F657C98BB9C3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5647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ea typeface="+mn-lt"/>
                  <a:cs typeface="+mn-lt"/>
                </a:rPr>
                <a:t>Computer Systems</a:t>
              </a:r>
              <a:endParaRPr lang="en-US" sz="2000" b="1" dirty="0">
                <a:solidFill>
                  <a:srgbClr val="FFFFFF"/>
                </a:solidFill>
                <a:latin typeface="Cambria"/>
                <a:ea typeface="Cambria"/>
              </a:endParaRPr>
            </a:p>
          </p:txBody>
        </p:sp>
      </p:grpSp>
      <p:pic>
        <p:nvPicPr>
          <p:cNvPr id="14" name="Picture 13" descr="The back of a computer&#10;&#10;AI-generated content may be incorrect.">
            <a:extLst>
              <a:ext uri="{FF2B5EF4-FFF2-40B4-BE49-F238E27FC236}">
                <a16:creationId xmlns:a16="http://schemas.microsoft.com/office/drawing/2014/main" id="{85DD0A4F-33B4-34AC-8BD6-070CFC726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880" y="641230"/>
            <a:ext cx="5044655" cy="5302369"/>
          </a:xfrm>
          <a:prstGeom prst="rect">
            <a:avLst/>
          </a:prstGeom>
        </p:spPr>
      </p:pic>
      <p:pic>
        <p:nvPicPr>
          <p:cNvPr id="13" name="Picture 12" descr="A collage of different computer components&#10;&#10;AI-generated content may be incorrect.">
            <a:extLst>
              <a:ext uri="{FF2B5EF4-FFF2-40B4-BE49-F238E27FC236}">
                <a16:creationId xmlns:a16="http://schemas.microsoft.com/office/drawing/2014/main" id="{3BA0757A-3B06-4E7F-9869-A45AE7B0D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86629" y="1143539"/>
            <a:ext cx="5997156" cy="35501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8B99263-0B33-1B5A-0CF3-18AA5FC209F1}"/>
              </a:ext>
            </a:extLst>
          </p:cNvPr>
          <p:cNvGrpSpPr/>
          <p:nvPr/>
        </p:nvGrpSpPr>
        <p:grpSpPr>
          <a:xfrm>
            <a:off x="8168787" y="6371932"/>
            <a:ext cx="3955608" cy="440550"/>
            <a:chOff x="6587278" y="6084374"/>
            <a:chExt cx="5436475" cy="68704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236A670-12D0-47EB-3F29-2F2351F0E5A4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1B2868-2749-C406-0411-F2D1F5ABCCA7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133ED0-A9D3-0035-1462-17A8DAB65AFF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30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36618-69AA-67D9-5CCD-B1B6926FE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DE3A3D-8A64-3069-7AEA-0DF45DA0854C}"/>
              </a:ext>
            </a:extLst>
          </p:cNvPr>
          <p:cNvGrpSpPr/>
          <p:nvPr/>
        </p:nvGrpSpPr>
        <p:grpSpPr>
          <a:xfrm>
            <a:off x="8168787" y="6371923"/>
            <a:ext cx="3955608" cy="440549"/>
            <a:chOff x="6587278" y="6084374"/>
            <a:chExt cx="5436475" cy="6870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923660A-5B3A-799C-174D-947FEA6F615A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E669685-CBD6-83DC-A8A9-40F7A19F316F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A3AAC7-2840-900E-BEA2-F55E25A61604}"/>
                </a:ext>
              </a:extLst>
            </p:cNvPr>
            <p:cNvSpPr txBox="1"/>
            <p:nvPr/>
          </p:nvSpPr>
          <p:spPr>
            <a:xfrm>
              <a:off x="6677165" y="6147439"/>
              <a:ext cx="5331763" cy="62398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  <a:latin typeface="Cambria"/>
                  <a:ea typeface="Cambria"/>
                </a:rPr>
                <a:t>Prepared by Ranjit Kumar Das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A65CFB-1967-689A-4660-882A48127737}"/>
              </a:ext>
            </a:extLst>
          </p:cNvPr>
          <p:cNvGrpSpPr/>
          <p:nvPr/>
        </p:nvGrpSpPr>
        <p:grpSpPr>
          <a:xfrm>
            <a:off x="8945163" y="60260"/>
            <a:ext cx="3193608" cy="454264"/>
            <a:chOff x="6587278" y="6084374"/>
            <a:chExt cx="5436475" cy="64116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EFCC27-2B15-FD6C-C631-2A735160A36D}"/>
                </a:ext>
              </a:extLst>
            </p:cNvPr>
            <p:cNvSpPr/>
            <p:nvPr/>
          </p:nvSpPr>
          <p:spPr>
            <a:xfrm>
              <a:off x="6673541" y="6084374"/>
              <a:ext cx="5350212" cy="5836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F145FD-2081-5043-64AC-A9EF0BFE5069}"/>
                </a:ext>
              </a:extLst>
            </p:cNvPr>
            <p:cNvSpPr/>
            <p:nvPr/>
          </p:nvSpPr>
          <p:spPr>
            <a:xfrm>
              <a:off x="6587278" y="6141884"/>
              <a:ext cx="5350212" cy="58365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A123F9-ABF4-A309-947D-08EC0AE502B1}"/>
                </a:ext>
              </a:extLst>
            </p:cNvPr>
            <p:cNvSpPr txBox="1"/>
            <p:nvPr/>
          </p:nvSpPr>
          <p:spPr>
            <a:xfrm>
              <a:off x="6677164" y="6147439"/>
              <a:ext cx="5331763" cy="5647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  <a:ea typeface="+mn-lt"/>
                  <a:cs typeface="+mn-lt"/>
                </a:rPr>
                <a:t>Computer Systems</a:t>
              </a:r>
              <a:endParaRPr lang="en-US" sz="2000" b="1" dirty="0">
                <a:solidFill>
                  <a:srgbClr val="FFFFFF"/>
                </a:solidFill>
                <a:latin typeface="Cambria"/>
                <a:ea typeface="Cambria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4B8840-1932-7366-4296-FBFA1FDD7432}"/>
              </a:ext>
            </a:extLst>
          </p:cNvPr>
          <p:cNvSpPr txBox="1"/>
          <p:nvPr/>
        </p:nvSpPr>
        <p:spPr>
          <a:xfrm>
            <a:off x="475091" y="519502"/>
            <a:ext cx="112437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latin typeface="Cambria"/>
                <a:ea typeface="+mn-lt"/>
                <a:cs typeface="+mn-lt"/>
              </a:rPr>
              <a:t>Basic Hardware Components (</a:t>
            </a:r>
            <a:r>
              <a:rPr lang="en-US" sz="2400" dirty="0">
                <a:latin typeface="Cambria"/>
                <a:ea typeface="Cambria"/>
                <a:cs typeface="+mn-lt"/>
              </a:rPr>
              <a:t>Used to enter data into the computer.)</a:t>
            </a:r>
            <a:endParaRPr lang="en-US" sz="3000" b="1" dirty="0">
              <a:latin typeface="Cambria"/>
              <a:ea typeface="Cambria"/>
              <a:cs typeface="+mn-lt"/>
            </a:endParaRPr>
          </a:p>
          <a:p>
            <a:endParaRPr lang="en-US" sz="2400" dirty="0">
              <a:latin typeface="Cambria"/>
              <a:ea typeface="Cambri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F007F7-9E27-0EF0-DE2B-D9C8F9D99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72488"/>
              </p:ext>
            </p:extLst>
          </p:nvPr>
        </p:nvGraphicFramePr>
        <p:xfrm>
          <a:off x="473303" y="1110565"/>
          <a:ext cx="1094117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587">
                  <a:extLst>
                    <a:ext uri="{9D8B030D-6E8A-4147-A177-3AD203B41FA5}">
                      <a16:colId xmlns:a16="http://schemas.microsoft.com/office/drawing/2014/main" val="1851743286"/>
                    </a:ext>
                  </a:extLst>
                </a:gridCol>
                <a:gridCol w="5470587">
                  <a:extLst>
                    <a:ext uri="{9D8B030D-6E8A-4147-A177-3AD203B41FA5}">
                      <a16:colId xmlns:a16="http://schemas.microsoft.com/office/drawing/2014/main" val="1577964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dirty="0">
                          <a:latin typeface="Cambria"/>
                        </a:rPr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mbria"/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65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/>
                        </a:rPr>
                        <a:t>Keyboard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Typing text and commands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1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/>
                        </a:rPr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Pointer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8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/>
                        </a:rPr>
                        <a:t>Joystick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Used in gaming or flight simulations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4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/>
                        </a:rPr>
                        <a:t>Trackball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Cursor movement with a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4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/>
                        </a:rPr>
                        <a:t>Light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Draws directly on screen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782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Touch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Used in laptops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586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Touch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Finger-based interaction (mobiles, ATMs)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2759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Digital 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Captures photos/videos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511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Scanner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Scans documents or images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1937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OCR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Converts printed text to 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81736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OMR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Reads shaded areas (exams, surveys)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70225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Cambria"/>
                        </a:rPr>
                        <a:t>Digitizing 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latin typeface="Cambria"/>
                        </a:rPr>
                        <a:t>Used by artists for drawing</a:t>
                      </a:r>
                      <a:endParaRPr lang="en-US" sz="2000" dirty="0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9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4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Subject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392</cp:revision>
  <dcterms:created xsi:type="dcterms:W3CDTF">2025-06-30T05:35:24Z</dcterms:created>
  <dcterms:modified xsi:type="dcterms:W3CDTF">2025-07-01T01:42:31Z</dcterms:modified>
</cp:coreProperties>
</file>